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5"/>
  </p:notesMasterIdLst>
  <p:sldIdLst>
    <p:sldId id="425" r:id="rId2"/>
    <p:sldId id="510" r:id="rId3"/>
    <p:sldId id="511" r:id="rId4"/>
  </p:sldIdLst>
  <p:sldSz cx="9144000" cy="5143500" type="screen16x9"/>
  <p:notesSz cx="6858000" cy="9926638"/>
  <p:embeddedFontLst>
    <p:embeddedFont>
      <p:font typeface="Delivery Cd Light" panose="020F0406020204020204" pitchFamily="34" charset="0"/>
      <p:regular r:id="rId6"/>
    </p:embeddedFont>
    <p:embeddedFont>
      <p:font typeface="Delivery Cd Black" panose="020F0906020204020204" pitchFamily="34" charset="0"/>
      <p:bold r:id="rId7"/>
    </p:embeddedFont>
    <p:embeddedFont>
      <p:font typeface="Calibri" panose="020F0502020204030204" pitchFamily="34" charset="0"/>
      <p:regular r:id="rId8"/>
      <p:bold r:id="rId9"/>
      <p:italic r:id="rId10"/>
      <p:boldItalic r:id="rId11"/>
    </p:embeddedFont>
    <p:embeddedFont>
      <p:font typeface="Delivery" panose="020F0503020204020204" pitchFamily="34" charset="0"/>
      <p:regular r:id="rId12"/>
      <p:bold r:id="rId13"/>
      <p:italic r:id="rId14"/>
      <p:boldItalic r:id="rId15"/>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D16F584-199C-A54A-9DC0-A4141757553E}">
          <p14:sldIdLst>
            <p14:sldId id="425"/>
            <p14:sldId id="510"/>
            <p14:sldId id="511"/>
          </p14:sldIdLst>
        </p14:section>
      </p14:sectionLst>
    </p:ext>
    <p:ext uri="{EFAFB233-063F-42B5-8137-9DF3F51BA10A}">
      <p15:sldGuideLst xmlns:p15="http://schemas.microsoft.com/office/powerpoint/2012/main">
        <p15:guide id="1" pos="204" userDrawn="1">
          <p15:clr>
            <a:srgbClr val="A4A3A4"/>
          </p15:clr>
        </p15:guide>
        <p15:guide id="2" pos="5556" userDrawn="1">
          <p15:clr>
            <a:srgbClr val="A4A3A4"/>
          </p15:clr>
        </p15:guide>
        <p15:guide id="4" orient="horz" pos="2948" userDrawn="1">
          <p15:clr>
            <a:srgbClr val="A4A3A4"/>
          </p15:clr>
        </p15:guide>
        <p15:guide id="5" orient="horz" pos="725" userDrawn="1">
          <p15:clr>
            <a:srgbClr val="A4A3A4"/>
          </p15:clr>
        </p15:guide>
        <p15:guide id="6" orient="horz" pos="242" userDrawn="1">
          <p15:clr>
            <a:srgbClr val="A4A3A4"/>
          </p15:clr>
        </p15:guide>
        <p15:guide id="7" pos="2832" userDrawn="1">
          <p15:clr>
            <a:srgbClr val="A4A3A4"/>
          </p15:clr>
        </p15:guide>
        <p15:guide id="8" pos="2933" userDrawn="1">
          <p15:clr>
            <a:srgbClr val="A4A3A4"/>
          </p15:clr>
        </p15:guide>
        <p15:guide id="9" pos="3737" userDrawn="1">
          <p15:clr>
            <a:srgbClr val="A4A3A4"/>
          </p15:clr>
        </p15:guide>
        <p15:guide id="10" pos="3843" userDrawn="1">
          <p15:clr>
            <a:srgbClr val="A4A3A4"/>
          </p15:clr>
        </p15:guide>
        <p15:guide id="11" pos="2018" userDrawn="1">
          <p15:clr>
            <a:srgbClr val="A4A3A4"/>
          </p15:clr>
        </p15:guide>
        <p15:guide id="12" pos="19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ke Schmidt" initials="M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9CFC"/>
    <a:srgbClr val="E6E6E6"/>
    <a:srgbClr val="FFE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9810C2D-2C2F-4581-8AFF-CD78C2D722A2}">
  <a:tblStyle styleId="{09810C2D-2C2F-4581-8AFF-CD78C2D722A2}" styleName="DPDHL Table No BG">
    <a:tblBg>
      <a:fill>
        <a:noFill/>
      </a:fill>
    </a:tblBg>
    <a:wholeTbl>
      <a:tcTxStyle>
        <a:fontRef idx="minor"/>
        <a:schemeClr val="tx1"/>
      </a:tcTxStyle>
      <a:tcStyle>
        <a:tcBdr>
          <a:left>
            <a:ln>
              <a:noFill/>
            </a:ln>
          </a:left>
          <a:right>
            <a:ln>
              <a:noFill/>
            </a:ln>
          </a:right>
          <a:top>
            <a:ln w="28575" cmpd="sng">
              <a:solidFill>
                <a:schemeClr val="tx1"/>
              </a:solidFill>
            </a:ln>
          </a:top>
          <a:bottom>
            <a:ln w="28575" cmpd="sng">
              <a:solidFill>
                <a:schemeClr val="tx1"/>
              </a:solidFill>
            </a:ln>
          </a:bottom>
          <a:insideH>
            <a:ln w="12700" cmpd="sng">
              <a:solidFill>
                <a:schemeClr val="tx1"/>
              </a:solidFill>
            </a:ln>
          </a:insideH>
          <a:insideV>
            <a:ln>
              <a:noFill/>
            </a:ln>
          </a:insideV>
        </a:tcBdr>
        <a:fill>
          <a:solidFill>
            <a:schemeClr val="bg1"/>
          </a:solid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a:tcStyle>
        <a:tcBdr/>
      </a:tcStyle>
    </a:lastCol>
    <a:firstCol>
      <a:tcStyle>
        <a:tcBdr/>
        <a:fill>
          <a:noFill/>
        </a:fill>
      </a:tcStyle>
    </a:firstCol>
    <a:lastRow>
      <a:tcStyle>
        <a:tcBdr/>
        <a:fill>
          <a:noFill/>
        </a:fill>
      </a:tcStyle>
    </a:lastRow>
    <a:firstRow>
      <a:tcTxStyle/>
      <a:tcStyle>
        <a:tcBdr>
          <a:bottom>
            <a:ln w="12700" cmpd="sng">
              <a:solidFill>
                <a:schemeClr val="tx1"/>
              </a:solidFill>
            </a:ln>
          </a:bottom>
        </a:tcBdr>
        <a:fill>
          <a:noFill/>
        </a:fill>
      </a:tcStyle>
    </a:firstRow>
  </a:tblStyle>
  <a:tblStyle styleId="{E6C8A55F-5544-428C-9B86-97CFDF07063B}" styleName="DPDHL Table White BG">
    <a:tblBg>
      <a:fill>
        <a:noFill/>
      </a:fill>
    </a:tblBg>
    <a:wholeTbl>
      <a:tcTxStyle>
        <a:fontRef idx="minor"/>
        <a:schemeClr val="tx1"/>
      </a:tcTxStyle>
      <a:tcStyle>
        <a:tcBdr>
          <a:left>
            <a:ln>
              <a:noFill/>
            </a:ln>
          </a:left>
          <a:right>
            <a:ln>
              <a:noFill/>
            </a:ln>
          </a:right>
          <a:top>
            <a:ln w="28575" cmpd="sng">
              <a:solidFill>
                <a:schemeClr val="tx1"/>
              </a:solidFill>
            </a:ln>
          </a:top>
          <a:bottom>
            <a:ln w="28575" cmpd="sng">
              <a:solidFill>
                <a:schemeClr val="tx1"/>
              </a:solidFill>
            </a:ln>
          </a:bottom>
          <a:insideH>
            <a:ln w="12700" cmpd="sng">
              <a:solidFill>
                <a:schemeClr val="tx1"/>
              </a:solidFill>
            </a:ln>
          </a:insideH>
          <a:insideV>
            <a:ln>
              <a:noFill/>
            </a:ln>
          </a:insideV>
        </a:tcBdr>
        <a:fill>
          <a:noFill/>
        </a:fill>
      </a:tcStyle>
    </a:wholeTbl>
    <a:band1H>
      <a:tcStyle>
        <a:tcBdr/>
        <a:fill>
          <a:solidFill>
            <a:schemeClr val="bg1">
              <a:tint val="100000"/>
            </a:schemeClr>
          </a:solidFill>
        </a:fill>
      </a:tcStyle>
    </a:band1H>
    <a:band2H>
      <a:tcStyle>
        <a:tcBdr/>
        <a:fill>
          <a:solidFill>
            <a:schemeClr val="bg1">
              <a:lumMod val="20000"/>
              <a:lumOff val="80000"/>
            </a:schemeClr>
          </a:solidFill>
        </a:fill>
      </a:tcStyle>
    </a:band2H>
    <a:band1V>
      <a:tcStyle>
        <a:tcBdr/>
        <a:fill>
          <a:solidFill>
            <a:schemeClr val="bg1">
              <a:lumMod val="20000"/>
              <a:lumOff val="80000"/>
            </a:schemeClr>
          </a:solidFill>
        </a:fill>
      </a:tcStyle>
    </a:band1V>
    <a:band2V>
      <a:tcStyle>
        <a:tcBdr/>
        <a:fill>
          <a:solidFill>
            <a:schemeClr val="bg1">
              <a:lumMod val="20000"/>
              <a:lumOff val="80000"/>
            </a:schemeClr>
          </a:solidFill>
        </a:fill>
      </a:tcStyle>
    </a:band2V>
    <a:lastCol>
      <a:tcTxStyle/>
      <a:tcStyle>
        <a:tcBdr/>
      </a:tcStyle>
    </a:lastCol>
    <a:firstCol>
      <a:tcStyle>
        <a:tcBdr/>
        <a:fill>
          <a:solidFill>
            <a:schemeClr val="bg1">
              <a:lumMod val="20000"/>
              <a:lumOff val="80000"/>
            </a:schemeClr>
          </a:solidFill>
        </a:fill>
      </a:tcStyle>
    </a:firstCol>
    <a:lastRow>
      <a:tcStyle>
        <a:tcBdr/>
        <a:fill>
          <a:solidFill>
            <a:schemeClr val="bg1">
              <a:lumMod val="20000"/>
              <a:lumOff val="80000"/>
            </a:schemeClr>
          </a:solidFill>
        </a:fill>
      </a:tcStyle>
    </a:lastRow>
    <a:firstRow>
      <a:tcTxStyle/>
      <a:tcStyle>
        <a:tcBdr>
          <a:bottom>
            <a:ln w="12700" cmpd="sng">
              <a:solidFill>
                <a:schemeClr val="tx1"/>
              </a:solidFill>
            </a:ln>
          </a:bottom>
        </a:tcBdr>
        <a:fill>
          <a:solidFill>
            <a:schemeClr val="bg1">
              <a:lumMod val="20000"/>
              <a:lumOff val="8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9" autoAdjust="0"/>
    <p:restoredTop sz="95742" autoAdjust="0"/>
  </p:normalViewPr>
  <p:slideViewPr>
    <p:cSldViewPr snapToGrid="0" showGuides="1">
      <p:cViewPr varScale="1">
        <p:scale>
          <a:sx n="147" d="100"/>
          <a:sy n="147" d="100"/>
        </p:scale>
        <p:origin x="324" y="120"/>
      </p:cViewPr>
      <p:guideLst>
        <p:guide pos="204"/>
        <p:guide pos="5556"/>
        <p:guide orient="horz" pos="2948"/>
        <p:guide orient="horz" pos="725"/>
        <p:guide orient="horz" pos="242"/>
        <p:guide pos="2832"/>
        <p:guide pos="2933"/>
        <p:guide pos="3737"/>
        <p:guide pos="3843"/>
        <p:guide pos="2018"/>
        <p:guide pos="19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1F5CAE4-CBB0-454E-B6B8-0B6620C2B409}" type="datetimeFigureOut">
              <a:rPr lang="de-DE" smtClean="0"/>
              <a:t>21.07.2020</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4B753AD6-CEF2-4FD5-AABC-FCC5FC528AD2}" type="slidenum">
              <a:rPr lang="de-DE" smtClean="0"/>
              <a:t>‹Nr.›</a:t>
            </a:fld>
            <a:endParaRPr lang="de-DE"/>
          </a:p>
        </p:txBody>
      </p:sp>
    </p:spTree>
    <p:extLst>
      <p:ext uri="{BB962C8B-B14F-4D97-AF65-F5344CB8AC3E}">
        <p14:creationId xmlns:p14="http://schemas.microsoft.com/office/powerpoint/2010/main" val="253921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ull page gradient">
    <p:bg>
      <p:bgPr>
        <a:gradFill flip="none" rotWithShape="1">
          <a:gsLst>
            <a:gs pos="79000">
              <a:srgbClr val="FFDE59"/>
            </a:gs>
            <a:gs pos="30000">
              <a:schemeClr val="accent3"/>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0" y="2017985"/>
            <a:ext cx="8495999"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0" y="519112"/>
            <a:ext cx="8495999"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en-US" dirty="0"/>
              <a:t>SAMPLE TITLE ONE OR TWO LINES, Delivery CONDENSED BLACK, 36 </a:t>
            </a:r>
            <a:r>
              <a:rPr lang="en-US" dirty="0" err="1"/>
              <a:t>pt</a:t>
            </a:r>
            <a:endParaRPr lang="en-US" dirty="0"/>
          </a:p>
        </p:txBody>
      </p:sp>
      <p:sp>
        <p:nvSpPr>
          <p:cNvPr id="18" name="meta-identifier">
            <a:extLst>
              <a:ext uri="{FF2B5EF4-FFF2-40B4-BE49-F238E27FC236}">
                <a16:creationId xmlns="" xmlns:a16="http://schemas.microsoft.com/office/drawing/2014/main" id="{54E64FCC-3FE9-443B-AD0F-06908B8BA7C1}"/>
              </a:ext>
            </a:extLst>
          </p:cNvPr>
          <p:cNvSpPr>
            <a:spLocks noGrp="1"/>
          </p:cNvSpPr>
          <p:nvPr>
            <p:ph type="body" sz="quarter" idx="13" hasCustomPrompt="1"/>
          </p:nvPr>
        </p:nvSpPr>
        <p:spPr>
          <a:xfrm>
            <a:off x="323999" y="3077289"/>
            <a:ext cx="4644724" cy="196977"/>
          </a:xfrm>
        </p:spPr>
        <p:txBody>
          <a:bodyPr>
            <a:noAutofit/>
          </a:bodyPr>
          <a:lstStyle>
            <a:lvl1pPr>
              <a:defRPr b="1">
                <a:latin typeface="+mn-lt"/>
              </a:defRPr>
            </a:lvl1pPr>
            <a:lvl2pPr marL="0" indent="0">
              <a:buNone/>
              <a:defRPr/>
            </a:lvl2pPr>
          </a:lstStyle>
          <a:p>
            <a:pPr lvl="0"/>
            <a:r>
              <a:rPr lang="en-US" dirty="0"/>
              <a:t>Business Identifier</a:t>
            </a:r>
          </a:p>
        </p:txBody>
      </p:sp>
      <p:sp>
        <p:nvSpPr>
          <p:cNvPr id="7" name="meta-project">
            <a:extLst>
              <a:ext uri="{FF2B5EF4-FFF2-40B4-BE49-F238E27FC236}">
                <a16:creationId xmlns="" xmlns:a16="http://schemas.microsoft.com/office/drawing/2014/main" id="{8F28B7B0-34F9-4874-994D-5A49D798B34A}"/>
              </a:ext>
            </a:extLst>
          </p:cNvPr>
          <p:cNvSpPr>
            <a:spLocks noGrp="1"/>
          </p:cNvSpPr>
          <p:nvPr>
            <p:ph type="body" sz="quarter" idx="14" hasCustomPrompt="1"/>
          </p:nvPr>
        </p:nvSpPr>
        <p:spPr>
          <a:xfrm>
            <a:off x="323999" y="2614115"/>
            <a:ext cx="4644724" cy="40011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 Delivery, 12 </a:t>
            </a:r>
            <a:r>
              <a:rPr lang="en-US" dirty="0" err="1"/>
              <a:t>pt</a:t>
            </a:r>
            <a:r>
              <a:rPr lang="en-US" dirty="0"/>
              <a:t> </a:t>
            </a:r>
          </a:p>
          <a:p>
            <a:pPr lvl="0"/>
            <a:r>
              <a:rPr lang="en-US" dirty="0"/>
              <a:t>Location, ## Month ####</a:t>
            </a:r>
          </a:p>
        </p:txBody>
      </p:sp>
      <p:sp>
        <p:nvSpPr>
          <p:cNvPr id="8" name="Text Placeholder 7">
            <a:extLst>
              <a:ext uri="{FF2B5EF4-FFF2-40B4-BE49-F238E27FC236}">
                <a16:creationId xmlns="" xmlns:a16="http://schemas.microsoft.com/office/drawing/2014/main" id="{8488B340-E554-4794-A214-722515232D4D}"/>
              </a:ext>
            </a:extLst>
          </p:cNvPr>
          <p:cNvSpPr>
            <a:spLocks noGrp="1"/>
          </p:cNvSpPr>
          <p:nvPr>
            <p:ph type="body" sz="quarter" idx="16" hasCustomPrompt="1"/>
          </p:nvPr>
        </p:nvSpPr>
        <p:spPr>
          <a:xfrm>
            <a:off x="319237" y="4503851"/>
            <a:ext cx="1466194" cy="359093"/>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sz="100">
                <a:solidFill>
                  <a:schemeClr val="accent3"/>
                </a:solidFill>
              </a:defRPr>
            </a:lvl1pPr>
          </a:lstStyle>
          <a:p>
            <a:pPr lvl="0"/>
            <a:r>
              <a:rPr lang="en-US" dirty="0"/>
              <a:t>1</a:t>
            </a:r>
          </a:p>
        </p:txBody>
      </p:sp>
    </p:spTree>
    <p:extLst>
      <p:ext uri="{BB962C8B-B14F-4D97-AF65-F5344CB8AC3E}">
        <p14:creationId xmlns:p14="http://schemas.microsoft.com/office/powerpoint/2010/main" val="187356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 xmlns:a16="http://schemas.microsoft.com/office/drawing/2014/main" id="{2D4C42CC-B85A-402A-8160-8B4CC7900462}"/>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Tree>
    <p:extLst>
      <p:ext uri="{BB962C8B-B14F-4D97-AF65-F5344CB8AC3E}">
        <p14:creationId xmlns:p14="http://schemas.microsoft.com/office/powerpoint/2010/main" val="112586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 xmlns:a16="http://schemas.microsoft.com/office/drawing/2014/main" id="{B74F32AD-3FC7-4091-8554-127642F80671}"/>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6" name="Content Placeholder 5">
            <a:extLst>
              <a:ext uri="{FF2B5EF4-FFF2-40B4-BE49-F238E27FC236}">
                <a16:creationId xmlns="" xmlns:a16="http://schemas.microsoft.com/office/drawing/2014/main" id="{1605EC38-B07E-496F-9ED7-8B08225083C7}"/>
              </a:ext>
            </a:extLst>
          </p:cNvPr>
          <p:cNvSpPr>
            <a:spLocks noGrp="1"/>
          </p:cNvSpPr>
          <p:nvPr>
            <p:ph sz="quarter" idx="12" hasCustomPrompt="1"/>
          </p:nvPr>
        </p:nvSpPr>
        <p:spPr>
          <a:xfrm>
            <a:off x="324001" y="1150938"/>
            <a:ext cx="4165450" cy="35306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7" name="Content Placeholder 5">
            <a:extLst>
              <a:ext uri="{FF2B5EF4-FFF2-40B4-BE49-F238E27FC236}">
                <a16:creationId xmlns="" xmlns:a16="http://schemas.microsoft.com/office/drawing/2014/main" id="{09D4F118-EC4E-4697-8B94-89026AF38F06}"/>
              </a:ext>
            </a:extLst>
          </p:cNvPr>
          <p:cNvSpPr>
            <a:spLocks noGrp="1"/>
          </p:cNvSpPr>
          <p:nvPr>
            <p:ph sz="quarter" idx="13" hasCustomPrompt="1"/>
          </p:nvPr>
        </p:nvSpPr>
        <p:spPr>
          <a:xfrm>
            <a:off x="4654549" y="1150938"/>
            <a:ext cx="4165450" cy="35306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Tree>
    <p:extLst>
      <p:ext uri="{BB962C8B-B14F-4D97-AF65-F5344CB8AC3E}">
        <p14:creationId xmlns:p14="http://schemas.microsoft.com/office/powerpoint/2010/main" val="345535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1C21F6A-3851-4800-A70C-75B7E973A6B2}"/>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5" name="Content Placeholder 5">
            <a:extLst>
              <a:ext uri="{FF2B5EF4-FFF2-40B4-BE49-F238E27FC236}">
                <a16:creationId xmlns="" xmlns:a16="http://schemas.microsoft.com/office/drawing/2014/main" id="{038679AF-4954-4658-B135-45730398D31C}"/>
              </a:ext>
            </a:extLst>
          </p:cNvPr>
          <p:cNvSpPr>
            <a:spLocks noGrp="1"/>
          </p:cNvSpPr>
          <p:nvPr>
            <p:ph sz="quarter" idx="12" hasCustomPrompt="1"/>
          </p:nvPr>
        </p:nvSpPr>
        <p:spPr>
          <a:xfrm>
            <a:off x="324001" y="1150938"/>
            <a:ext cx="4165450" cy="35306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8" name="Picture Placeholder 7">
            <a:extLst>
              <a:ext uri="{FF2B5EF4-FFF2-40B4-BE49-F238E27FC236}">
                <a16:creationId xmlns="" xmlns:a16="http://schemas.microsoft.com/office/drawing/2014/main" id="{367FEE81-04E7-45FF-A241-7D07B82E5C5D}"/>
              </a:ext>
            </a:extLst>
          </p:cNvPr>
          <p:cNvSpPr>
            <a:spLocks noGrp="1"/>
          </p:cNvSpPr>
          <p:nvPr>
            <p:ph type="pic" sz="quarter" idx="14" hasCustomPrompt="1"/>
          </p:nvPr>
        </p:nvSpPr>
        <p:spPr>
          <a:xfrm>
            <a:off x="4654549" y="1150938"/>
            <a:ext cx="4165450" cy="3530600"/>
          </a:xfrm>
          <a:solidFill>
            <a:srgbClr val="CCCCCC"/>
          </a:solidFill>
        </p:spPr>
        <p:txBody>
          <a:bodyPr lIns="72000" tIns="72000" rIns="72000" bIns="72000" anchor="ctr"/>
          <a:lstStyle>
            <a:lvl1pPr algn="ctr">
              <a:defRPr/>
            </a:lvl1pPr>
          </a:lstStyle>
          <a:p>
            <a:r>
              <a:rPr lang="en-US" dirty="0"/>
              <a:t>Please click the icon to insert an image</a:t>
            </a:r>
          </a:p>
        </p:txBody>
      </p:sp>
      <p:sp>
        <p:nvSpPr>
          <p:cNvPr id="6" name="Title 5">
            <a:extLst>
              <a:ext uri="{FF2B5EF4-FFF2-40B4-BE49-F238E27FC236}">
                <a16:creationId xmlns=""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GB" dirty="0"/>
          </a:p>
        </p:txBody>
      </p:sp>
    </p:spTree>
    <p:extLst>
      <p:ext uri="{BB962C8B-B14F-4D97-AF65-F5344CB8AC3E}">
        <p14:creationId xmlns:p14="http://schemas.microsoft.com/office/powerpoint/2010/main" val="4006956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column, 1 picture half side">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50795CF1-C64E-4F72-B36F-DDAB3E8F255A}"/>
              </a:ext>
            </a:extLst>
          </p:cNvPr>
          <p:cNvSpPr>
            <a:spLocks noGrp="1"/>
          </p:cNvSpPr>
          <p:nvPr>
            <p:ph type="pic" sz="quarter" idx="18" hasCustomPrompt="1"/>
          </p:nvPr>
        </p:nvSpPr>
        <p:spPr>
          <a:xfrm>
            <a:off x="5292726" y="0"/>
            <a:ext cx="3851274" cy="5143500"/>
          </a:xfrm>
          <a:solidFill>
            <a:srgbClr val="CCCCCC"/>
          </a:solidFill>
        </p:spPr>
        <p:txBody>
          <a:bodyPr anchor="ctr"/>
          <a:lstStyle>
            <a:lvl1pPr algn="ctr">
              <a:defRPr/>
            </a:lvl1pPr>
          </a:lstStyle>
          <a:p>
            <a:r>
              <a:rPr lang="en-US" dirty="0"/>
              <a:t>Please click the icon to insert an image</a:t>
            </a:r>
          </a:p>
        </p:txBody>
      </p:sp>
      <p:sp>
        <p:nvSpPr>
          <p:cNvPr id="5" name="Content Placeholder 5">
            <a:extLst>
              <a:ext uri="{FF2B5EF4-FFF2-40B4-BE49-F238E27FC236}">
                <a16:creationId xmlns="" xmlns:a16="http://schemas.microsoft.com/office/drawing/2014/main" id="{219A887B-6080-4228-99B7-DF904417247B}"/>
              </a:ext>
            </a:extLst>
          </p:cNvPr>
          <p:cNvSpPr>
            <a:spLocks noGrp="1"/>
          </p:cNvSpPr>
          <p:nvPr>
            <p:ph sz="quarter" idx="12" hasCustomPrompt="1"/>
          </p:nvPr>
        </p:nvSpPr>
        <p:spPr>
          <a:xfrm>
            <a:off x="324001" y="1150938"/>
            <a:ext cx="4644724" cy="35306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graphicFrame>
        <p:nvGraphicFramePr>
          <p:cNvPr id="29" name="Objekt 28" hidden="1">
            <a:extLst>
              <a:ext uri="{FF2B5EF4-FFF2-40B4-BE49-F238E27FC236}">
                <a16:creationId xmlns="" xmlns:a16="http://schemas.microsoft.com/office/drawing/2014/main" id="{35CC8C36-E5F6-4785-85F2-7B1DD179C837}"/>
              </a:ext>
            </a:extLst>
          </p:cNvPr>
          <p:cNvGraphicFramePr>
            <a:graphicFrameLocks noChangeAspect="1"/>
          </p:cNvGraphicFramePr>
          <p:nvPr>
            <p:custDataLst>
              <p:tags r:id="rId2"/>
            </p:custDataLst>
            <p:extLst>
              <p:ext uri="{D42A27DB-BD31-4B8C-83A1-F6EECF244321}">
                <p14:modId xmlns:p14="http://schemas.microsoft.com/office/powerpoint/2010/main" val="3541762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3" name="think-cell Folie" r:id="rId5" imgW="353" imgH="353" progId="TCLayout.ActiveDocument.1">
                  <p:embed/>
                </p:oleObj>
              </mc:Choice>
              <mc:Fallback>
                <p:oleObj name="think-cell Folie" r:id="rId5" imgW="353" imgH="353" progId="TCLayout.ActiveDocument.1">
                  <p:embed/>
                  <p:pic>
                    <p:nvPicPr>
                      <p:cNvPr id="29" name="Objekt 28" hidden="1">
                        <a:extLst>
                          <a:ext uri="{FF2B5EF4-FFF2-40B4-BE49-F238E27FC236}">
                            <a16:creationId xmlns="" xmlns:a16="http://schemas.microsoft.com/office/drawing/2014/main" id="{35CC8C36-E5F6-4785-85F2-7B1DD179C8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Rechteck 27" hidden="1">
            <a:extLst>
              <a:ext uri="{FF2B5EF4-FFF2-40B4-BE49-F238E27FC236}">
                <a16:creationId xmlns="" xmlns:a16="http://schemas.microsoft.com/office/drawing/2014/main" id="{5364B560-8A9F-4B7A-B988-CF7BF54F712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1800" b="1" i="0" baseline="0" dirty="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 xmlns:a16="http://schemas.microsoft.com/office/drawing/2014/main" id="{0ADC25DC-2D9E-4ABF-8944-4D2479BF7286}"/>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6" name="Titel 5">
            <a:extLst>
              <a:ext uri="{FF2B5EF4-FFF2-40B4-BE49-F238E27FC236}">
                <a16:creationId xmlns="" xmlns:a16="http://schemas.microsoft.com/office/drawing/2014/main" id="{F1054BF6-C331-4C2D-949B-82F03B585ECF}"/>
              </a:ext>
            </a:extLst>
          </p:cNvPr>
          <p:cNvSpPr>
            <a:spLocks noGrp="1"/>
          </p:cNvSpPr>
          <p:nvPr>
            <p:ph type="title" hasCustomPrompt="1"/>
          </p:nvPr>
        </p:nvSpPr>
        <p:spPr>
          <a:xfrm>
            <a:off x="324000" y="385163"/>
            <a:ext cx="4644725" cy="493950"/>
          </a:xfrm>
        </p:spPr>
        <p:txBody>
          <a:bodyPr/>
          <a:lstStyle>
            <a:lvl1pPr>
              <a:defRPr/>
            </a:lvl1pPr>
          </a:lstStyle>
          <a:p>
            <a:r>
              <a:rPr lang="en-US" dirty="0"/>
              <a:t>Double headline with one or two lines, Delivery Bold, 18 </a:t>
            </a:r>
            <a:r>
              <a:rPr lang="en-US" dirty="0" err="1"/>
              <a:t>pt</a:t>
            </a:r>
            <a:endParaRPr lang="de-DE" dirty="0"/>
          </a:p>
        </p:txBody>
      </p:sp>
    </p:spTree>
    <p:extLst>
      <p:ext uri="{BB962C8B-B14F-4D97-AF65-F5344CB8AC3E}">
        <p14:creationId xmlns:p14="http://schemas.microsoft.com/office/powerpoint/2010/main" val="290604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 xmlns:a16="http://schemas.microsoft.com/office/drawing/2014/main" id="{7D416913-53A8-4554-9E84-F88C14A369BC}"/>
              </a:ext>
            </a:extLst>
          </p:cNvPr>
          <p:cNvSpPr>
            <a:spLocks noGrp="1"/>
          </p:cNvSpPr>
          <p:nvPr>
            <p:ph type="body" sz="quarter" idx="15" hasCustomPrompt="1"/>
          </p:nvPr>
        </p:nvSpPr>
        <p:spPr>
          <a:xfrm>
            <a:off x="5292726" y="0"/>
            <a:ext cx="3851274" cy="5143500"/>
          </a:xfrm>
          <a:solidFill>
            <a:srgbClr val="CCCCCC"/>
          </a:solidFill>
        </p:spPr>
        <p:txBody>
          <a:bodyPr lIns="324000" tIns="1152000" rIns="324000" bIns="432000" anchor="t" anchorCtr="0"/>
          <a:lstStyle>
            <a:lvl1pPr>
              <a:defRPr/>
            </a:lvl1pPr>
            <a:lvl4pPr>
              <a:defRPr/>
            </a:lvl4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a:p>
            <a:pPr lvl="4"/>
            <a:endParaRPr lang="en-US" dirty="0"/>
          </a:p>
        </p:txBody>
      </p:sp>
      <p:graphicFrame>
        <p:nvGraphicFramePr>
          <p:cNvPr id="29" name="Objekt 28" hidden="1">
            <a:extLst>
              <a:ext uri="{FF2B5EF4-FFF2-40B4-BE49-F238E27FC236}">
                <a16:creationId xmlns="" xmlns:a16="http://schemas.microsoft.com/office/drawing/2014/main" id="{35CC8C36-E5F6-4785-85F2-7B1DD179C837}"/>
              </a:ext>
            </a:extLst>
          </p:cNvPr>
          <p:cNvGraphicFramePr>
            <a:graphicFrameLocks noChangeAspect="1"/>
          </p:cNvGraphicFramePr>
          <p:nvPr>
            <p:custDataLst>
              <p:tags r:id="rId2"/>
            </p:custDataLst>
            <p:extLst>
              <p:ext uri="{D42A27DB-BD31-4B8C-83A1-F6EECF244321}">
                <p14:modId xmlns:p14="http://schemas.microsoft.com/office/powerpoint/2010/main" val="2606814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7" name="think-cell Folie" r:id="rId5" imgW="353" imgH="353" progId="TCLayout.ActiveDocument.1">
                  <p:embed/>
                </p:oleObj>
              </mc:Choice>
              <mc:Fallback>
                <p:oleObj name="think-cell Folie" r:id="rId5" imgW="353" imgH="353" progId="TCLayout.ActiveDocument.1">
                  <p:embed/>
                  <p:pic>
                    <p:nvPicPr>
                      <p:cNvPr id="29" name="Objekt 28" hidden="1">
                        <a:extLst>
                          <a:ext uri="{FF2B5EF4-FFF2-40B4-BE49-F238E27FC236}">
                            <a16:creationId xmlns="" xmlns:a16="http://schemas.microsoft.com/office/drawing/2014/main" id="{35CC8C36-E5F6-4785-85F2-7B1DD179C8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Rechteck 27" hidden="1">
            <a:extLst>
              <a:ext uri="{FF2B5EF4-FFF2-40B4-BE49-F238E27FC236}">
                <a16:creationId xmlns="" xmlns:a16="http://schemas.microsoft.com/office/drawing/2014/main" id="{5364B560-8A9F-4B7A-B988-CF7BF54F712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1800" b="1" i="0" baseline="0" dirty="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 xmlns:a16="http://schemas.microsoft.com/office/drawing/2014/main" id="{0ADC25DC-2D9E-4ABF-8944-4D2479BF7286}"/>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5" name="Content Placeholder 5">
            <a:extLst>
              <a:ext uri="{FF2B5EF4-FFF2-40B4-BE49-F238E27FC236}">
                <a16:creationId xmlns="" xmlns:a16="http://schemas.microsoft.com/office/drawing/2014/main" id="{219A887B-6080-4228-99B7-DF904417247B}"/>
              </a:ext>
            </a:extLst>
          </p:cNvPr>
          <p:cNvSpPr>
            <a:spLocks noGrp="1"/>
          </p:cNvSpPr>
          <p:nvPr>
            <p:ph sz="quarter" idx="12" hasCustomPrompt="1"/>
          </p:nvPr>
        </p:nvSpPr>
        <p:spPr>
          <a:xfrm>
            <a:off x="324001" y="1150938"/>
            <a:ext cx="4644724" cy="35306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6" name="Titel 5">
            <a:extLst>
              <a:ext uri="{FF2B5EF4-FFF2-40B4-BE49-F238E27FC236}">
                <a16:creationId xmlns="" xmlns:a16="http://schemas.microsoft.com/office/drawing/2014/main" id="{D3396788-6EB1-4525-8ED0-B4C10E9CBE3E}"/>
              </a:ext>
            </a:extLst>
          </p:cNvPr>
          <p:cNvSpPr>
            <a:spLocks noGrp="1"/>
          </p:cNvSpPr>
          <p:nvPr>
            <p:ph type="title" hasCustomPrompt="1"/>
          </p:nvPr>
        </p:nvSpPr>
        <p:spPr>
          <a:xfrm>
            <a:off x="324000" y="385163"/>
            <a:ext cx="4644725" cy="493950"/>
          </a:xfrm>
        </p:spPr>
        <p:txBody>
          <a:bodyPr/>
          <a:lstStyle/>
          <a:p>
            <a:r>
              <a:rPr lang="en-US" dirty="0"/>
              <a:t>Double headline with one or two lines, Delivery Bold, 18 </a:t>
            </a:r>
            <a:r>
              <a:rPr lang="en-US" dirty="0" err="1"/>
              <a:t>pt</a:t>
            </a:r>
            <a:endParaRPr lang="de-DE" dirty="0"/>
          </a:p>
        </p:txBody>
      </p:sp>
    </p:spTree>
    <p:extLst>
      <p:ext uri="{BB962C8B-B14F-4D97-AF65-F5344CB8AC3E}">
        <p14:creationId xmlns:p14="http://schemas.microsoft.com/office/powerpoint/2010/main" val="233442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 xmlns:a16="http://schemas.microsoft.com/office/drawing/2014/main" id="{7D416913-53A8-4554-9E84-F88C14A369BC}"/>
              </a:ext>
            </a:extLst>
          </p:cNvPr>
          <p:cNvSpPr>
            <a:spLocks noGrp="1"/>
          </p:cNvSpPr>
          <p:nvPr>
            <p:ph type="body" sz="quarter" idx="15" hasCustomPrompt="1"/>
          </p:nvPr>
        </p:nvSpPr>
        <p:spPr>
          <a:xfrm>
            <a:off x="5292726" y="0"/>
            <a:ext cx="3851274" cy="5143500"/>
          </a:xfr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a:p>
            <a:pPr lvl="4"/>
            <a:endParaRPr lang="en-US" dirty="0"/>
          </a:p>
        </p:txBody>
      </p:sp>
      <p:graphicFrame>
        <p:nvGraphicFramePr>
          <p:cNvPr id="7" name="Objekt 6" hidden="1">
            <a:extLst>
              <a:ext uri="{FF2B5EF4-FFF2-40B4-BE49-F238E27FC236}">
                <a16:creationId xmlns="" xmlns:a16="http://schemas.microsoft.com/office/drawing/2014/main" id="{B0B4FDD3-3FA4-45F2-86F1-10A9DA1AAD3E}"/>
              </a:ext>
            </a:extLst>
          </p:cNvPr>
          <p:cNvGraphicFramePr>
            <a:graphicFrameLocks noChangeAspect="1"/>
          </p:cNvGraphicFramePr>
          <p:nvPr>
            <p:custDataLst>
              <p:tags r:id="rId2"/>
            </p:custDataLst>
            <p:extLst>
              <p:ext uri="{D42A27DB-BD31-4B8C-83A1-F6EECF244321}">
                <p14:modId xmlns:p14="http://schemas.microsoft.com/office/powerpoint/2010/main" val="328273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1" name="think-cell Folie" r:id="rId5" imgW="353" imgH="353" progId="TCLayout.ActiveDocument.1">
                  <p:embed/>
                </p:oleObj>
              </mc:Choice>
              <mc:Fallback>
                <p:oleObj name="think-cell Folie" r:id="rId5" imgW="353" imgH="353" progId="TCLayout.ActiveDocument.1">
                  <p:embed/>
                  <p:pic>
                    <p:nvPicPr>
                      <p:cNvPr id="7" name="Objekt 6" hidden="1">
                        <a:extLst>
                          <a:ext uri="{FF2B5EF4-FFF2-40B4-BE49-F238E27FC236}">
                            <a16:creationId xmlns="" xmlns:a16="http://schemas.microsoft.com/office/drawing/2014/main" id="{B0B4FDD3-3FA4-45F2-86F1-10A9DA1AAD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 xmlns:a16="http://schemas.microsoft.com/office/drawing/2014/main" id="{6E863B02-413C-4D73-A746-5B2F80C99C0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1800" b="1" i="0" baseline="0" dirty="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 xmlns:a16="http://schemas.microsoft.com/office/drawing/2014/main" id="{0ADC25DC-2D9E-4ABF-8944-4D2479BF7286}"/>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5" name="Content Placeholder 5">
            <a:extLst>
              <a:ext uri="{FF2B5EF4-FFF2-40B4-BE49-F238E27FC236}">
                <a16:creationId xmlns="" xmlns:a16="http://schemas.microsoft.com/office/drawing/2014/main" id="{219A887B-6080-4228-99B7-DF904417247B}"/>
              </a:ext>
            </a:extLst>
          </p:cNvPr>
          <p:cNvSpPr>
            <a:spLocks noGrp="1"/>
          </p:cNvSpPr>
          <p:nvPr>
            <p:ph sz="quarter" idx="12" hasCustomPrompt="1"/>
          </p:nvPr>
        </p:nvSpPr>
        <p:spPr>
          <a:xfrm>
            <a:off x="324001" y="1150938"/>
            <a:ext cx="4644724" cy="35306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9" name="Titel 8">
            <a:extLst>
              <a:ext uri="{FF2B5EF4-FFF2-40B4-BE49-F238E27FC236}">
                <a16:creationId xmlns="" xmlns:a16="http://schemas.microsoft.com/office/drawing/2014/main" id="{4EF99C30-52BB-420E-9163-105367489165}"/>
              </a:ext>
            </a:extLst>
          </p:cNvPr>
          <p:cNvSpPr>
            <a:spLocks noGrp="1"/>
          </p:cNvSpPr>
          <p:nvPr>
            <p:ph type="title" hasCustomPrompt="1"/>
          </p:nvPr>
        </p:nvSpPr>
        <p:spPr>
          <a:xfrm>
            <a:off x="324000" y="385163"/>
            <a:ext cx="4644725" cy="493950"/>
          </a:xfrm>
        </p:spPr>
        <p:txBody>
          <a:bodyPr/>
          <a:lstStyle/>
          <a:p>
            <a:r>
              <a:rPr lang="en-US" dirty="0"/>
              <a:t>Double headline with one or two lines, Delivery Bold, 18 </a:t>
            </a:r>
            <a:r>
              <a:rPr lang="en-US" dirty="0" err="1"/>
              <a:t>pt</a:t>
            </a:r>
            <a:endParaRPr lang="de-DE" dirty="0"/>
          </a:p>
        </p:txBody>
      </p:sp>
    </p:spTree>
    <p:extLst>
      <p:ext uri="{BB962C8B-B14F-4D97-AF65-F5344CB8AC3E}">
        <p14:creationId xmlns:p14="http://schemas.microsoft.com/office/powerpoint/2010/main" val="210764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 xmlns:a16="http://schemas.microsoft.com/office/drawing/2014/main" id="{14B27B9E-C404-4AF3-A250-0969317557F4}"/>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6" name="Picture Placeholder 5">
            <a:extLst>
              <a:ext uri="{FF2B5EF4-FFF2-40B4-BE49-F238E27FC236}">
                <a16:creationId xmlns="" xmlns:a16="http://schemas.microsoft.com/office/drawing/2014/main" id="{590685DA-4536-4D1F-9676-24537EC64881}"/>
              </a:ext>
            </a:extLst>
          </p:cNvPr>
          <p:cNvSpPr>
            <a:spLocks noGrp="1"/>
          </p:cNvSpPr>
          <p:nvPr>
            <p:ph type="pic" sz="quarter" idx="12" hasCustomPrompt="1"/>
          </p:nvPr>
        </p:nvSpPr>
        <p:spPr>
          <a:xfrm>
            <a:off x="324001" y="1150938"/>
            <a:ext cx="4165450" cy="3530600"/>
          </a:xfrm>
          <a:solidFill>
            <a:srgbClr val="CCCCCC"/>
          </a:solidFill>
        </p:spPr>
        <p:txBody>
          <a:bodyPr lIns="72000" tIns="72000" rIns="72000" bIns="72000"/>
          <a:lstStyle>
            <a:lvl1pPr>
              <a:defRPr/>
            </a:lvl1pPr>
          </a:lstStyle>
          <a:p>
            <a:r>
              <a:rPr lang="en-US" dirty="0"/>
              <a:t>Please click the icon to insert an image</a:t>
            </a:r>
          </a:p>
        </p:txBody>
      </p:sp>
      <p:sp>
        <p:nvSpPr>
          <p:cNvPr id="7" name="Picture Placeholder 5">
            <a:extLst>
              <a:ext uri="{FF2B5EF4-FFF2-40B4-BE49-F238E27FC236}">
                <a16:creationId xmlns="" xmlns:a16="http://schemas.microsoft.com/office/drawing/2014/main" id="{11D8F016-E9C1-4ED6-8F46-E30AD613382F}"/>
              </a:ext>
            </a:extLst>
          </p:cNvPr>
          <p:cNvSpPr>
            <a:spLocks noGrp="1"/>
          </p:cNvSpPr>
          <p:nvPr>
            <p:ph type="pic" sz="quarter" idx="13" hasCustomPrompt="1"/>
          </p:nvPr>
        </p:nvSpPr>
        <p:spPr>
          <a:xfrm>
            <a:off x="4654548" y="1150938"/>
            <a:ext cx="4165450" cy="3530600"/>
          </a:xfrm>
          <a:solidFill>
            <a:srgbClr val="CCCCCC"/>
          </a:solidFill>
        </p:spPr>
        <p:txBody>
          <a:bodyPr lIns="72000" tIns="72000" rIns="72000" bIns="72000"/>
          <a:lstStyle>
            <a:lvl1pPr>
              <a:defRPr/>
            </a:lvl1pPr>
          </a:lstStyle>
          <a:p>
            <a:r>
              <a:rPr lang="en-US" dirty="0"/>
              <a:t>Please click the icon to insert an image</a:t>
            </a:r>
          </a:p>
        </p:txBody>
      </p:sp>
    </p:spTree>
    <p:extLst>
      <p:ext uri="{BB962C8B-B14F-4D97-AF65-F5344CB8AC3E}">
        <p14:creationId xmlns:p14="http://schemas.microsoft.com/office/powerpoint/2010/main" val="87043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AA35D9B1-6310-46E2-8EA7-BFC29B52C65E}"/>
              </a:ext>
            </a:extLst>
          </p:cNvPr>
          <p:cNvSpPr>
            <a:spLocks noGrp="1"/>
          </p:cNvSpPr>
          <p:nvPr>
            <p:ph type="pic" sz="quarter" idx="12" hasCustomPrompt="1"/>
          </p:nvPr>
        </p:nvSpPr>
        <p:spPr>
          <a:xfrm>
            <a:off x="0" y="0"/>
            <a:ext cx="9144000" cy="5143500"/>
          </a:xfrm>
          <a:solidFill>
            <a:srgbClr val="CCCCCC"/>
          </a:solidFill>
        </p:spPr>
        <p:txBody>
          <a:bodyPr lIns="72000" tIns="72000" rIns="72000" bIns="72000"/>
          <a:lstStyle>
            <a:lvl1pPr algn="r">
              <a:defRPr/>
            </a:lvl1pPr>
          </a:lstStyle>
          <a:p>
            <a:r>
              <a:rPr lang="en-US" dirty="0"/>
              <a:t>Please click the icon to insert an image</a:t>
            </a:r>
          </a:p>
        </p:txBody>
      </p:sp>
      <p:sp>
        <p:nvSpPr>
          <p:cNvPr id="8" name="Content Placeholder 7">
            <a:extLst>
              <a:ext uri="{FF2B5EF4-FFF2-40B4-BE49-F238E27FC236}">
                <a16:creationId xmlns="" xmlns:a16="http://schemas.microsoft.com/office/drawing/2014/main" id="{E5907E47-AED8-4AB8-AA7A-2736D73CFC5E}"/>
              </a:ext>
            </a:extLst>
          </p:cNvPr>
          <p:cNvSpPr>
            <a:spLocks noGrp="1"/>
          </p:cNvSpPr>
          <p:nvPr>
            <p:ph sz="quarter" idx="13" hasCustomPrompt="1"/>
          </p:nvPr>
        </p:nvSpPr>
        <p:spPr>
          <a:xfrm>
            <a:off x="324000" y="1150938"/>
            <a:ext cx="8495999" cy="35280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2" name="Title 1">
            <a:extLst>
              <a:ext uri="{FF2B5EF4-FFF2-40B4-BE49-F238E27FC236}">
                <a16:creationId xmlns=""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 xmlns:a16="http://schemas.microsoft.com/office/drawing/2014/main" id="{E51FF1B3-6C52-429B-B6E4-B7B0F4F27A4B}"/>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7" name="meta-classification">
            <a:extLst>
              <a:ext uri="{FF2B5EF4-FFF2-40B4-BE49-F238E27FC236}">
                <a16:creationId xmlns="" xmlns:a16="http://schemas.microsoft.com/office/drawing/2014/main" id="{84FC1FAD-68BA-45FC-95C2-D996FAEB7301}"/>
              </a:ext>
            </a:extLst>
          </p:cNvPr>
          <p:cNvSpPr>
            <a:spLocks noGrp="1"/>
          </p:cNvSpPr>
          <p:nvPr>
            <p:ph type="body" sz="quarter" idx="18" hasCustomPrompt="1"/>
          </p:nvPr>
        </p:nvSpPr>
        <p:spPr>
          <a:xfrm>
            <a:off x="324000" y="116119"/>
            <a:ext cx="2736000" cy="144000"/>
          </a:xfr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en-US" dirty="0"/>
              <a:t>Please insert classification HERE</a:t>
            </a:r>
          </a:p>
        </p:txBody>
      </p:sp>
    </p:spTree>
    <p:extLst>
      <p:ext uri="{BB962C8B-B14F-4D97-AF65-F5344CB8AC3E}">
        <p14:creationId xmlns:p14="http://schemas.microsoft.com/office/powerpoint/2010/main" val="2631133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C82AB236-DAFD-49F7-BBC2-7E52C86EE7CF}"/>
              </a:ext>
            </a:extLst>
          </p:cNvPr>
          <p:cNvSpPr>
            <a:spLocks noGrp="1"/>
          </p:cNvSpPr>
          <p:nvPr>
            <p:ph type="pic" sz="quarter" idx="12" hasCustomPrompt="1"/>
          </p:nvPr>
        </p:nvSpPr>
        <p:spPr>
          <a:xfrm>
            <a:off x="0" y="0"/>
            <a:ext cx="9144000" cy="5143500"/>
          </a:xfrm>
          <a:solidFill>
            <a:srgbClr val="333333"/>
          </a:solidFill>
        </p:spPr>
        <p:txBody>
          <a:bodyPr lIns="72000" tIns="72000" rIns="72000" bIns="72000"/>
          <a:lstStyle>
            <a:lvl1pPr marL="0" marR="0" indent="0" algn="r" defTabSz="685800" rtl="0" eaLnBrk="1" fontAlgn="auto" latinLnBrk="0" hangingPunct="1">
              <a:lnSpc>
                <a:spcPct val="110000"/>
              </a:lnSpc>
              <a:spcBef>
                <a:spcPts val="0"/>
              </a:spcBef>
              <a:spcAft>
                <a:spcPts val="500"/>
              </a:spcAft>
              <a:buClrTx/>
              <a:buSzTx/>
              <a:buFont typeface="Arial" panose="020B0604020202020204" pitchFamily="34" charset="0"/>
              <a:buNone/>
              <a:tabLst/>
              <a:defRPr>
                <a:solidFill>
                  <a:schemeClr val="bg1"/>
                </a:solidFill>
              </a:defRPr>
            </a:lvl1pPr>
          </a:lstStyle>
          <a:p>
            <a:r>
              <a:rPr lang="en-US" dirty="0"/>
              <a:t>Please click the icon to insert an image</a:t>
            </a:r>
          </a:p>
        </p:txBody>
      </p:sp>
      <p:sp>
        <p:nvSpPr>
          <p:cNvPr id="2" name="Title 1">
            <a:extLst>
              <a:ext uri="{FF2B5EF4-FFF2-40B4-BE49-F238E27FC236}">
                <a16:creationId xmlns=""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pPr/>
              <a:t>‹Nr.›</a:t>
            </a:fld>
            <a:endParaRPr lang="en-US" dirty="0"/>
          </a:p>
        </p:txBody>
      </p:sp>
      <p:sp>
        <p:nvSpPr>
          <p:cNvPr id="6" name="Content Placeholder 7">
            <a:extLst>
              <a:ext uri="{FF2B5EF4-FFF2-40B4-BE49-F238E27FC236}">
                <a16:creationId xmlns="" xmlns:a16="http://schemas.microsoft.com/office/drawing/2014/main" id="{66D239E5-258B-41CA-ABAF-4A71EA5D0B1F}"/>
              </a:ext>
            </a:extLst>
          </p:cNvPr>
          <p:cNvSpPr>
            <a:spLocks noGrp="1"/>
          </p:cNvSpPr>
          <p:nvPr>
            <p:ph sz="quarter" idx="13" hasCustomPrompt="1"/>
          </p:nvPr>
        </p:nvSpPr>
        <p:spPr>
          <a:xfrm>
            <a:off x="324000" y="1150938"/>
            <a:ext cx="8495999" cy="35280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685800" rtl="0" eaLnBrk="1" fontAlgn="auto" latinLnBrk="0" hangingPunct="1">
              <a:lnSpc>
                <a:spcPct val="110000"/>
              </a:lnSpc>
              <a:spcBef>
                <a:spcPts val="0"/>
              </a:spcBef>
              <a:spcAft>
                <a:spcPts val="500"/>
              </a:spcAft>
              <a:buClrTx/>
              <a:buSzTx/>
              <a:buFont typeface="Arial" panose="020B0604020202020204" pitchFamily="34" charset="0"/>
              <a:buNone/>
              <a:tabLst/>
              <a:defRPr sz="1200">
                <a:solidFill>
                  <a:schemeClr val="bg1"/>
                </a:solidFill>
              </a:defRPr>
            </a:lvl6pPr>
            <a:lvl7pPr>
              <a:buClr>
                <a:schemeClr val="bg1"/>
              </a:buClr>
              <a:defRPr sz="1200">
                <a:solidFill>
                  <a:schemeClr val="bg1"/>
                </a:solidFill>
              </a:defRPr>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7" name="meta-classification">
            <a:extLst>
              <a:ext uri="{FF2B5EF4-FFF2-40B4-BE49-F238E27FC236}">
                <a16:creationId xmlns="" xmlns:a16="http://schemas.microsoft.com/office/drawing/2014/main" id="{19C17D38-E07D-4DBA-8A51-4DD4B0A923C2}"/>
              </a:ext>
            </a:extLst>
          </p:cNvPr>
          <p:cNvSpPr>
            <a:spLocks noGrp="1"/>
          </p:cNvSpPr>
          <p:nvPr>
            <p:ph type="body" sz="quarter" idx="18" hasCustomPrompt="1"/>
          </p:nvPr>
        </p:nvSpPr>
        <p:spPr>
          <a:xfrm>
            <a:off x="324000" y="116119"/>
            <a:ext cx="2736000" cy="144000"/>
          </a:xfrm>
        </p:spPr>
        <p:txBody>
          <a:bodyPr wrap="none" lIns="0" tIns="0" rIns="0" bIns="0" anchor="ctr">
            <a:noAutofit/>
          </a:bodyPr>
          <a:lstStyle>
            <a:lvl1pPr>
              <a:spcAft>
                <a:spcPts val="0"/>
              </a:spcAft>
              <a:defRPr lang="en-US" sz="800" b="1" i="0" u="none" strike="noStrike" cap="all" baseline="0" dirty="0" smtClean="0">
                <a:solidFill>
                  <a:schemeClr val="bg1"/>
                </a:solidFill>
              </a:defRPr>
            </a:lvl1pPr>
          </a:lstStyle>
          <a:p>
            <a:pPr marR="0" lvl="0">
              <a:lnSpc>
                <a:spcPct val="100000"/>
              </a:lnSpc>
            </a:pPr>
            <a:r>
              <a:rPr lang="en-US" dirty="0"/>
              <a:t>Please insert classification HERE</a:t>
            </a:r>
          </a:p>
        </p:txBody>
      </p:sp>
    </p:spTree>
    <p:extLst>
      <p:ext uri="{BB962C8B-B14F-4D97-AF65-F5344CB8AC3E}">
        <p14:creationId xmlns:p14="http://schemas.microsoft.com/office/powerpoint/2010/main" val="4120102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 xmlns:a16="http://schemas.microsoft.com/office/drawing/2014/main" id="{DB4843D2-D66C-4483-9BEF-0EA790E357B6}"/>
              </a:ext>
            </a:extLst>
          </p:cNvPr>
          <p:cNvSpPr>
            <a:spLocks noGrp="1"/>
          </p:cNvSpPr>
          <p:nvPr>
            <p:ph type="media" sz="quarter" idx="12" hasCustomPrompt="1"/>
          </p:nvPr>
        </p:nvSpPr>
        <p:spPr>
          <a:xfrm>
            <a:off x="0" y="0"/>
            <a:ext cx="9144000" cy="5143500"/>
          </a:xfrm>
          <a:solidFill>
            <a:srgbClr val="CCCCCC"/>
          </a:solidFill>
        </p:spPr>
        <p:txBody>
          <a:bodyPr lIns="72000" tIns="72000" rIns="72000" bIns="72000"/>
          <a:lstStyle>
            <a:lvl1pPr algn="r">
              <a:defRPr/>
            </a:lvl1pPr>
          </a:lstStyle>
          <a:p>
            <a:r>
              <a:rPr lang="en-US" dirty="0"/>
              <a:t>Please click the icon to insert a video</a:t>
            </a:r>
          </a:p>
        </p:txBody>
      </p:sp>
      <p:sp>
        <p:nvSpPr>
          <p:cNvPr id="7" name="Title 6">
            <a:extLst>
              <a:ext uri="{FF2B5EF4-FFF2-40B4-BE49-F238E27FC236}">
                <a16:creationId xmlns=""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GB" dirty="0"/>
          </a:p>
        </p:txBody>
      </p:sp>
      <p:sp>
        <p:nvSpPr>
          <p:cNvPr id="4" name="meta-classification">
            <a:extLst>
              <a:ext uri="{FF2B5EF4-FFF2-40B4-BE49-F238E27FC236}">
                <a16:creationId xmlns="" xmlns:a16="http://schemas.microsoft.com/office/drawing/2014/main" id="{7893F3CA-BCB9-4004-97E6-F5E4DB1FA0BB}"/>
              </a:ext>
            </a:extLst>
          </p:cNvPr>
          <p:cNvSpPr>
            <a:spLocks noGrp="1"/>
          </p:cNvSpPr>
          <p:nvPr>
            <p:ph type="body" sz="quarter" idx="18" hasCustomPrompt="1"/>
          </p:nvPr>
        </p:nvSpPr>
        <p:spPr>
          <a:xfrm>
            <a:off x="324000" y="116119"/>
            <a:ext cx="2736000" cy="144000"/>
          </a:xfr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en-US" dirty="0"/>
              <a:t>Please insert classification HERE</a:t>
            </a:r>
          </a:p>
        </p:txBody>
      </p:sp>
    </p:spTree>
    <p:extLst>
      <p:ext uri="{BB962C8B-B14F-4D97-AF65-F5344CB8AC3E}">
        <p14:creationId xmlns:p14="http://schemas.microsoft.com/office/powerpoint/2010/main" val="63867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E4A5375F-57B6-4F34-B285-0212289DE52D}"/>
              </a:ext>
            </a:extLst>
          </p:cNvPr>
          <p:cNvSpPr>
            <a:spLocks noGrp="1"/>
          </p:cNvSpPr>
          <p:nvPr>
            <p:ph type="pic" sz="quarter" idx="14" hasCustomPrompt="1"/>
          </p:nvPr>
        </p:nvSpPr>
        <p:spPr>
          <a:xfrm>
            <a:off x="5292724" y="0"/>
            <a:ext cx="3851274" cy="5148000"/>
          </a:xfrm>
          <a:solidFill>
            <a:srgbClr val="CCCCCC"/>
          </a:solidFill>
        </p:spPr>
        <p:txBody>
          <a:bodyPr lIns="72000" tIns="72000" rIns="72000" bIns="72000"/>
          <a:lstStyle>
            <a:lvl1pPr>
              <a:defRPr/>
            </a:lvl1pPr>
          </a:lstStyle>
          <a:p>
            <a:r>
              <a:rPr lang="en-US" dirty="0"/>
              <a:t>Please click the icon to insert an image</a:t>
            </a:r>
          </a:p>
        </p:txBody>
      </p:sp>
      <p:sp>
        <p:nvSpPr>
          <p:cNvPr id="3" name="meta-subline">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1" y="2758969"/>
            <a:ext cx="4644723"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subline in one OR TWO </a:t>
            </a:r>
            <a:r>
              <a:rPr lang="en-US" dirty="0" err="1"/>
              <a:t>lineS</a:t>
            </a:r>
            <a:r>
              <a:rPr lang="en-US" dirty="0"/>
              <a:t>, </a:t>
            </a:r>
          </a:p>
          <a:p>
            <a:r>
              <a:rPr lang="en-US" dirty="0"/>
              <a:t>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1" y="1260096"/>
            <a:ext cx="4644723"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 xmlns:a16="http://schemas.microsoft.com/office/drawing/2014/main" id="{6EBD2539-ABD1-40DD-8933-464D93B77205}"/>
              </a:ext>
            </a:extLst>
          </p:cNvPr>
          <p:cNvSpPr>
            <a:spLocks noGrp="1"/>
          </p:cNvSpPr>
          <p:nvPr>
            <p:ph type="body" sz="quarter" idx="12" hasCustomPrompt="1"/>
          </p:nvPr>
        </p:nvSpPr>
        <p:spPr>
          <a:xfrm>
            <a:off x="323999" y="3339331"/>
            <a:ext cx="4644724" cy="40011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 xmlns:a16="http://schemas.microsoft.com/office/drawing/2014/main" id="{54E64FCC-3FE9-443B-AD0F-06908B8BA7C1}"/>
              </a:ext>
            </a:extLst>
          </p:cNvPr>
          <p:cNvSpPr>
            <a:spLocks noGrp="1"/>
          </p:cNvSpPr>
          <p:nvPr>
            <p:ph type="body" sz="quarter" idx="13" hasCustomPrompt="1"/>
          </p:nvPr>
        </p:nvSpPr>
        <p:spPr>
          <a:xfrm>
            <a:off x="323999" y="3802505"/>
            <a:ext cx="4644724" cy="196977"/>
          </a:xfrm>
        </p:spPr>
        <p:txBody>
          <a:bodyPr>
            <a:noAutofit/>
          </a:bodyPr>
          <a:lstStyle>
            <a:lvl1pPr>
              <a:defRPr b="1">
                <a:latin typeface="+mn-lt"/>
              </a:defRPr>
            </a:lvl1pPr>
            <a:lvl2pPr marL="0" indent="0">
              <a:buNone/>
              <a:defRPr/>
            </a:lvl2pPr>
          </a:lstStyle>
          <a:p>
            <a:pPr lvl="0"/>
            <a:r>
              <a:rPr lang="en-US" dirty="0"/>
              <a:t>Business Identifier</a:t>
            </a:r>
          </a:p>
        </p:txBody>
      </p:sp>
      <p:sp>
        <p:nvSpPr>
          <p:cNvPr id="8" name="Text Placeholder 7">
            <a:extLst>
              <a:ext uri="{FF2B5EF4-FFF2-40B4-BE49-F238E27FC236}">
                <a16:creationId xmlns="" xmlns:a16="http://schemas.microsoft.com/office/drawing/2014/main" id="{0BCD20E0-3CDD-4F89-AEC5-C445171BEDB4}"/>
              </a:ext>
            </a:extLst>
          </p:cNvPr>
          <p:cNvSpPr>
            <a:spLocks noGrp="1"/>
          </p:cNvSpPr>
          <p:nvPr>
            <p:ph type="body" sz="quarter" idx="16" hasCustomPrompt="1"/>
          </p:nvPr>
        </p:nvSpPr>
        <p:spPr>
          <a:xfrm>
            <a:off x="319237" y="4503851"/>
            <a:ext cx="1466194" cy="359093"/>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sz="100">
                <a:solidFill>
                  <a:schemeClr val="accent3"/>
                </a:solidFill>
              </a:defRPr>
            </a:lvl1pPr>
          </a:lstStyle>
          <a:p>
            <a:pPr lvl="0"/>
            <a:r>
              <a:rPr lang="en-US" dirty="0"/>
              <a:t>1</a:t>
            </a:r>
          </a:p>
        </p:txBody>
      </p:sp>
    </p:spTree>
    <p:extLst>
      <p:ext uri="{BB962C8B-B14F-4D97-AF65-F5344CB8AC3E}">
        <p14:creationId xmlns:p14="http://schemas.microsoft.com/office/powerpoint/2010/main" val="337119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679381F4-F305-4DA8-90F9-2961F8C24558}"/>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7" name="Text Placeholder 6">
            <a:extLst>
              <a:ext uri="{FF2B5EF4-FFF2-40B4-BE49-F238E27FC236}">
                <a16:creationId xmlns="" xmlns:a16="http://schemas.microsoft.com/office/drawing/2014/main" id="{D5ABAA4C-A627-4F72-ADBD-217F33287BFC}"/>
              </a:ext>
            </a:extLst>
          </p:cNvPr>
          <p:cNvSpPr>
            <a:spLocks noGrp="1"/>
          </p:cNvSpPr>
          <p:nvPr>
            <p:ph type="body" sz="quarter" idx="12" hasCustomPrompt="1"/>
          </p:nvPr>
        </p:nvSpPr>
        <p:spPr>
          <a:xfrm>
            <a:off x="1774117" y="1963196"/>
            <a:ext cx="5233987" cy="897618"/>
          </a:xfrm>
        </p:spPr>
        <p:txBody>
          <a:bodyPr>
            <a:noAutofit/>
          </a:bodyPr>
          <a:lstStyle>
            <a:lvl1pPr>
              <a:lnSpc>
                <a:spcPts val="3000"/>
              </a:lnSpc>
              <a:spcAft>
                <a:spcPts val="0"/>
              </a:spcAft>
              <a:defRPr sz="2500" i="1">
                <a:solidFill>
                  <a:schemeClr val="accent4"/>
                </a:solidFill>
                <a:latin typeface="+mn-lt"/>
              </a:defRPr>
            </a:lvl1pPr>
          </a:lstStyle>
          <a:p>
            <a:pPr lvl="0"/>
            <a:r>
              <a:rPr lang="en-US" dirty="0"/>
              <a:t>“This space is reserved for quotes.</a:t>
            </a:r>
            <a:br>
              <a:rPr lang="en-US" dirty="0"/>
            </a:br>
            <a:r>
              <a:rPr lang="en-US" dirty="0"/>
              <a:t>Delivery Italic, 25 pt.”</a:t>
            </a:r>
          </a:p>
        </p:txBody>
      </p:sp>
    </p:spTree>
    <p:extLst>
      <p:ext uri="{BB962C8B-B14F-4D97-AF65-F5344CB8AC3E}">
        <p14:creationId xmlns:p14="http://schemas.microsoft.com/office/powerpoint/2010/main" val="2105933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679381F4-F305-4DA8-90F9-2961F8C24558}"/>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5" name="TextBox 4">
            <a:extLst>
              <a:ext uri="{FF2B5EF4-FFF2-40B4-BE49-F238E27FC236}">
                <a16:creationId xmlns="" xmlns:a16="http://schemas.microsoft.com/office/drawing/2014/main" id="{B30DCF4F-94A3-4ECD-931B-78A92C777558}"/>
              </a:ext>
            </a:extLst>
          </p:cNvPr>
          <p:cNvSpPr txBox="1"/>
          <p:nvPr/>
        </p:nvSpPr>
        <p:spPr>
          <a:xfrm>
            <a:off x="319293" y="1485178"/>
            <a:ext cx="3134163" cy="553998"/>
          </a:xfrm>
          <a:prstGeom prst="rect">
            <a:avLst/>
          </a:prstGeom>
          <a:noFill/>
        </p:spPr>
        <p:txBody>
          <a:bodyPr wrap="square" lIns="0" tIns="0" rIns="0" bIns="0" rtlCol="0">
            <a:spAutoFit/>
          </a:bodyPr>
          <a:lstStyle/>
          <a:p>
            <a:r>
              <a:rPr lang="en-US" sz="3600" b="0" cap="all" baseline="0" noProof="0">
                <a:latin typeface="Delivery Cd Black" panose="020F0906020204020204" pitchFamily="34" charset="0"/>
              </a:rPr>
              <a:t>Thank you</a:t>
            </a:r>
          </a:p>
        </p:txBody>
      </p:sp>
    </p:spTree>
    <p:extLst>
      <p:ext uri="{BB962C8B-B14F-4D97-AF65-F5344CB8AC3E}">
        <p14:creationId xmlns:p14="http://schemas.microsoft.com/office/powerpoint/2010/main" val="248103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E4A5375F-57B6-4F34-B285-0212289DE52D}"/>
              </a:ext>
            </a:extLst>
          </p:cNvPr>
          <p:cNvSpPr>
            <a:spLocks noGrp="1"/>
          </p:cNvSpPr>
          <p:nvPr>
            <p:ph type="pic" sz="quarter" idx="14" hasCustomPrompt="1"/>
          </p:nvPr>
        </p:nvSpPr>
        <p:spPr>
          <a:xfrm>
            <a:off x="0" y="0"/>
            <a:ext cx="9144000" cy="5148000"/>
          </a:xfrm>
          <a:solidFill>
            <a:srgbClr val="CCCCCC"/>
          </a:solidFill>
        </p:spPr>
        <p:txBody>
          <a:bodyPr lIns="72000" tIns="72000" rIns="72000" bIns="72000"/>
          <a:lstStyle>
            <a:lvl1pPr algn="r">
              <a:defRPr/>
            </a:lvl1pPr>
          </a:lstStyle>
          <a:p>
            <a:r>
              <a:rPr lang="en-US" dirty="0"/>
              <a:t>Please click the icon to insert an image</a:t>
            </a:r>
          </a:p>
        </p:txBody>
      </p:sp>
      <p:sp>
        <p:nvSpPr>
          <p:cNvPr id="6" name="Text Placeholder 5">
            <a:extLst>
              <a:ext uri="{FF2B5EF4-FFF2-40B4-BE49-F238E27FC236}">
                <a16:creationId xmlns="" xmlns:a16="http://schemas.microsoft.com/office/drawing/2014/main" id="{779B50F6-B70A-4FAE-B403-A7AA47855973}"/>
              </a:ext>
            </a:extLst>
          </p:cNvPr>
          <p:cNvSpPr>
            <a:spLocks noGrp="1"/>
          </p:cNvSpPr>
          <p:nvPr>
            <p:ph type="body" sz="quarter" idx="15" hasCustomPrompt="1"/>
          </p:nvPr>
        </p:nvSpPr>
        <p:spPr>
          <a:xfrm>
            <a:off x="162001" y="519115"/>
            <a:ext cx="4802153" cy="4467147"/>
          </a:xfr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00" smtClean="0">
                <a:solidFill>
                  <a:schemeClr val="accent3"/>
                </a:solid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lvl="0" algn="ctr"/>
            <a:r>
              <a:rPr lang="en-US" dirty="0"/>
              <a:t>1</a:t>
            </a:r>
          </a:p>
        </p:txBody>
      </p:sp>
      <p:sp>
        <p:nvSpPr>
          <p:cNvPr id="3" name="meta-subline">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0" y="2758969"/>
            <a:ext cx="4657246"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subline in one OR TWO </a:t>
            </a:r>
            <a:r>
              <a:rPr lang="en-US" dirty="0" err="1"/>
              <a:t>lineS</a:t>
            </a:r>
            <a:r>
              <a:rPr lang="en-US" dirty="0"/>
              <a:t>, </a:t>
            </a:r>
          </a:p>
          <a:p>
            <a:r>
              <a:rPr lang="en-US" dirty="0"/>
              <a:t>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1" y="1144018"/>
            <a:ext cx="4657245" cy="1614951"/>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 xmlns:a16="http://schemas.microsoft.com/office/drawing/2014/main" id="{6EBD2539-ABD1-40DD-8933-464D93B77205}"/>
              </a:ext>
            </a:extLst>
          </p:cNvPr>
          <p:cNvSpPr>
            <a:spLocks noGrp="1"/>
          </p:cNvSpPr>
          <p:nvPr>
            <p:ph type="body" sz="quarter" idx="12" hasCustomPrompt="1"/>
          </p:nvPr>
        </p:nvSpPr>
        <p:spPr>
          <a:xfrm>
            <a:off x="323999" y="3339331"/>
            <a:ext cx="4657246" cy="40011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 xmlns:a16="http://schemas.microsoft.com/office/drawing/2014/main" id="{54E64FCC-3FE9-443B-AD0F-06908B8BA7C1}"/>
              </a:ext>
            </a:extLst>
          </p:cNvPr>
          <p:cNvSpPr>
            <a:spLocks noGrp="1"/>
          </p:cNvSpPr>
          <p:nvPr>
            <p:ph type="body" sz="quarter" idx="13" hasCustomPrompt="1"/>
          </p:nvPr>
        </p:nvSpPr>
        <p:spPr>
          <a:xfrm>
            <a:off x="323999" y="3802505"/>
            <a:ext cx="4657246" cy="196977"/>
          </a:xfrm>
        </p:spPr>
        <p:txBody>
          <a:bodyPr>
            <a:noAutofit/>
          </a:bodyPr>
          <a:lstStyle>
            <a:lvl1pPr>
              <a:defRPr b="1">
                <a:latin typeface="+mn-lt"/>
              </a:defRPr>
            </a:lvl1pPr>
            <a:lvl2pPr marL="0" indent="0">
              <a:buNone/>
              <a:defRPr/>
            </a:lvl2pPr>
          </a:lstStyle>
          <a:p>
            <a:pPr lvl="0"/>
            <a:r>
              <a:rPr lang="en-US" dirty="0"/>
              <a:t>Business Identifier</a:t>
            </a:r>
          </a:p>
        </p:txBody>
      </p:sp>
      <p:sp>
        <p:nvSpPr>
          <p:cNvPr id="4" name="meta-classification">
            <a:extLst>
              <a:ext uri="{FF2B5EF4-FFF2-40B4-BE49-F238E27FC236}">
                <a16:creationId xmlns="" xmlns:a16="http://schemas.microsoft.com/office/drawing/2014/main" id="{4453C777-669F-4D78-BCD9-96F8D8935AB6}"/>
              </a:ext>
            </a:extLst>
          </p:cNvPr>
          <p:cNvSpPr>
            <a:spLocks noGrp="1"/>
          </p:cNvSpPr>
          <p:nvPr>
            <p:ph type="body" sz="quarter" idx="18" hasCustomPrompt="1"/>
          </p:nvPr>
        </p:nvSpPr>
        <p:spPr>
          <a:xfrm>
            <a:off x="324000" y="116119"/>
            <a:ext cx="2736000" cy="144000"/>
          </a:xfr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en-US" dirty="0"/>
              <a:t>Please insert classification HERE</a:t>
            </a:r>
          </a:p>
        </p:txBody>
      </p:sp>
      <p:sp>
        <p:nvSpPr>
          <p:cNvPr id="13" name="Text Placeholder 7">
            <a:extLst>
              <a:ext uri="{FF2B5EF4-FFF2-40B4-BE49-F238E27FC236}">
                <a16:creationId xmlns="" xmlns:a16="http://schemas.microsoft.com/office/drawing/2014/main" id="{EF0A8D55-FD64-41A1-872B-557C443E83A3}"/>
              </a:ext>
            </a:extLst>
          </p:cNvPr>
          <p:cNvSpPr>
            <a:spLocks noGrp="1"/>
          </p:cNvSpPr>
          <p:nvPr>
            <p:ph type="body" sz="quarter" idx="16" hasCustomPrompt="1"/>
          </p:nvPr>
        </p:nvSpPr>
        <p:spPr>
          <a:xfrm>
            <a:off x="319237" y="4503851"/>
            <a:ext cx="1466194" cy="359093"/>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sz="100">
                <a:solidFill>
                  <a:schemeClr val="accent3"/>
                </a:solidFill>
              </a:defRPr>
            </a:lvl1pPr>
          </a:lstStyle>
          <a:p>
            <a:pPr lvl="0"/>
            <a:r>
              <a:rPr lang="en-US" dirty="0"/>
              <a:t>1</a:t>
            </a:r>
          </a:p>
        </p:txBody>
      </p:sp>
    </p:spTree>
    <p:extLst>
      <p:ext uri="{BB962C8B-B14F-4D97-AF65-F5344CB8AC3E}">
        <p14:creationId xmlns:p14="http://schemas.microsoft.com/office/powerpoint/2010/main" val="97068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 xmlns:a16="http://schemas.microsoft.com/office/drawing/2014/main" id="{98196275-11AD-46AC-8347-3CB841C40A0A}"/>
              </a:ext>
            </a:extLst>
          </p:cNvPr>
          <p:cNvSpPr>
            <a:spLocks noGrp="1"/>
          </p:cNvSpPr>
          <p:nvPr>
            <p:ph type="pic" sz="quarter" idx="14"/>
          </p:nvPr>
        </p:nvSpPr>
        <p:spPr>
          <a:xfrm>
            <a:off x="0" y="0"/>
            <a:ext cx="9144000" cy="5148000"/>
          </a:xfrm>
          <a:solidFill>
            <a:srgbClr val="CCCCCC"/>
          </a:solidFill>
        </p:spPr>
        <p:txBody>
          <a:bodyPr/>
          <a:lstStyle/>
          <a:p>
            <a:r>
              <a:rPr lang="de-DE"/>
              <a:t>Bild auf Platzhalter ziehen oder durch Klicken auf Symbol hinzufügen</a:t>
            </a:r>
            <a:endParaRPr lang="en-US" dirty="0"/>
          </a:p>
        </p:txBody>
      </p:sp>
      <p:sp>
        <p:nvSpPr>
          <p:cNvPr id="13" name="Text Placeholder 5">
            <a:extLst>
              <a:ext uri="{FF2B5EF4-FFF2-40B4-BE49-F238E27FC236}">
                <a16:creationId xmlns="" xmlns:a16="http://schemas.microsoft.com/office/drawing/2014/main" id="{B178A8D6-749B-4493-89EF-9E48AA1E96EB}"/>
              </a:ext>
            </a:extLst>
          </p:cNvPr>
          <p:cNvSpPr>
            <a:spLocks noGrp="1"/>
          </p:cNvSpPr>
          <p:nvPr>
            <p:ph type="body" sz="quarter" idx="15" hasCustomPrompt="1"/>
          </p:nvPr>
        </p:nvSpPr>
        <p:spPr>
          <a:xfrm>
            <a:off x="162000" y="4346370"/>
            <a:ext cx="8658148" cy="639892"/>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00" smtClean="0">
                <a:solidFill>
                  <a:schemeClr val="accent3"/>
                </a:solid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lvl="0" algn="ctr"/>
            <a:r>
              <a:rPr lang="en-US" dirty="0"/>
              <a:t>1</a:t>
            </a:r>
          </a:p>
        </p:txBody>
      </p:sp>
      <p:sp>
        <p:nvSpPr>
          <p:cNvPr id="3" name="meta-subline">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0" y="2740802"/>
            <a:ext cx="8495999"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0" y="1241929"/>
            <a:ext cx="8495999"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 xmlns:a16="http://schemas.microsoft.com/office/drawing/2014/main" id="{6EBD2539-ABD1-40DD-8933-464D93B77205}"/>
              </a:ext>
            </a:extLst>
          </p:cNvPr>
          <p:cNvSpPr>
            <a:spLocks noGrp="1"/>
          </p:cNvSpPr>
          <p:nvPr>
            <p:ph type="body" sz="quarter" idx="12" hasCustomPrompt="1"/>
          </p:nvPr>
        </p:nvSpPr>
        <p:spPr>
          <a:xfrm>
            <a:off x="323999" y="3345642"/>
            <a:ext cx="4644724" cy="40011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 xmlns:a16="http://schemas.microsoft.com/office/drawing/2014/main" id="{54E64FCC-3FE9-443B-AD0F-06908B8BA7C1}"/>
              </a:ext>
            </a:extLst>
          </p:cNvPr>
          <p:cNvSpPr>
            <a:spLocks noGrp="1"/>
          </p:cNvSpPr>
          <p:nvPr>
            <p:ph type="body" sz="quarter" idx="13" hasCustomPrompt="1"/>
          </p:nvPr>
        </p:nvSpPr>
        <p:spPr>
          <a:xfrm>
            <a:off x="323999" y="3808816"/>
            <a:ext cx="4644724" cy="196977"/>
          </a:xfrm>
        </p:spPr>
        <p:txBody>
          <a:bodyPr>
            <a:noAutofit/>
          </a:bodyPr>
          <a:lstStyle>
            <a:lvl1pPr>
              <a:defRPr b="1">
                <a:latin typeface="+mn-lt"/>
              </a:defRPr>
            </a:lvl1pPr>
            <a:lvl2pPr marL="0" indent="0">
              <a:buNone/>
              <a:defRPr/>
            </a:lvl2pPr>
          </a:lstStyle>
          <a:p>
            <a:pPr lvl="0"/>
            <a:r>
              <a:rPr lang="en-US" dirty="0"/>
              <a:t>Business Identifier</a:t>
            </a:r>
          </a:p>
        </p:txBody>
      </p:sp>
      <p:sp>
        <p:nvSpPr>
          <p:cNvPr id="11" name="meta-classification">
            <a:extLst>
              <a:ext uri="{FF2B5EF4-FFF2-40B4-BE49-F238E27FC236}">
                <a16:creationId xmlns="" xmlns:a16="http://schemas.microsoft.com/office/drawing/2014/main" id="{D9E8B1FE-DCB0-4CE3-9B7F-0C0FDE01873B}"/>
              </a:ext>
            </a:extLst>
          </p:cNvPr>
          <p:cNvSpPr>
            <a:spLocks noGrp="1"/>
          </p:cNvSpPr>
          <p:nvPr>
            <p:ph type="body" sz="quarter" idx="18" hasCustomPrompt="1"/>
          </p:nvPr>
        </p:nvSpPr>
        <p:spPr>
          <a:xfrm>
            <a:off x="324000" y="116119"/>
            <a:ext cx="2736000" cy="144000"/>
          </a:xfr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en-US" dirty="0"/>
              <a:t>Please insert classification HERE</a:t>
            </a:r>
          </a:p>
        </p:txBody>
      </p:sp>
      <p:sp>
        <p:nvSpPr>
          <p:cNvPr id="14" name="Text Placeholder 7">
            <a:extLst>
              <a:ext uri="{FF2B5EF4-FFF2-40B4-BE49-F238E27FC236}">
                <a16:creationId xmlns="" xmlns:a16="http://schemas.microsoft.com/office/drawing/2014/main" id="{4B3BC09E-512B-4D87-AA2B-25F9CC604192}"/>
              </a:ext>
            </a:extLst>
          </p:cNvPr>
          <p:cNvSpPr>
            <a:spLocks noGrp="1"/>
          </p:cNvSpPr>
          <p:nvPr>
            <p:ph type="body" sz="quarter" idx="16" hasCustomPrompt="1"/>
          </p:nvPr>
        </p:nvSpPr>
        <p:spPr>
          <a:xfrm>
            <a:off x="319237" y="4503851"/>
            <a:ext cx="1466194" cy="359093"/>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sz="100">
                <a:solidFill>
                  <a:schemeClr val="accent3"/>
                </a:solidFill>
              </a:defRPr>
            </a:lvl1pPr>
          </a:lstStyle>
          <a:p>
            <a:pPr lvl="0"/>
            <a:r>
              <a:rPr lang="en-US" dirty="0"/>
              <a:t>1</a:t>
            </a:r>
          </a:p>
        </p:txBody>
      </p:sp>
    </p:spTree>
    <p:extLst>
      <p:ext uri="{BB962C8B-B14F-4D97-AF65-F5344CB8AC3E}">
        <p14:creationId xmlns:p14="http://schemas.microsoft.com/office/powerpoint/2010/main" val="167625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C2EB4A82-6837-42CB-8B67-FDC5119BE961}"/>
              </a:ext>
            </a:extLst>
          </p:cNvPr>
          <p:cNvSpPr>
            <a:spLocks noGrp="1"/>
          </p:cNvSpPr>
          <p:nvPr>
            <p:ph type="body" sz="quarter" idx="19" hasCustomPrompt="1"/>
          </p:nvPr>
        </p:nvSpPr>
        <p:spPr>
          <a:xfrm>
            <a:off x="0" y="0"/>
            <a:ext cx="9144000" cy="5148000"/>
          </a:xfrm>
          <a:gradFill flip="none" rotWithShape="1">
            <a:gsLst>
              <a:gs pos="100000">
                <a:schemeClr val="tx1">
                  <a:alpha val="0"/>
                </a:schemeClr>
              </a:gs>
              <a:gs pos="40000">
                <a:schemeClr val="tx1">
                  <a:alpha val="30000"/>
                </a:schemeClr>
              </a:gs>
            </a:gsLst>
            <a:lin ang="0" scaled="1"/>
            <a:tileRect/>
          </a:gradFill>
        </p:spPr>
        <p:txBody>
          <a:bodyPr/>
          <a:lstStyle>
            <a:lvl1pPr>
              <a:defRPr sz="100"/>
            </a:lvl1pPr>
          </a:lstStyle>
          <a:p>
            <a:pPr lvl="0"/>
            <a:r>
              <a:rPr lang="en-GB" dirty="0"/>
              <a:t>1</a:t>
            </a:r>
          </a:p>
        </p:txBody>
      </p:sp>
      <p:sp>
        <p:nvSpPr>
          <p:cNvPr id="14" name="Picture Placeholder 4">
            <a:extLst>
              <a:ext uri="{FF2B5EF4-FFF2-40B4-BE49-F238E27FC236}">
                <a16:creationId xmlns="" xmlns:a16="http://schemas.microsoft.com/office/drawing/2014/main" id="{8EBE0D14-C041-444F-B729-073226190586}"/>
              </a:ext>
            </a:extLst>
          </p:cNvPr>
          <p:cNvSpPr>
            <a:spLocks noGrp="1"/>
          </p:cNvSpPr>
          <p:nvPr>
            <p:ph type="pic" sz="quarter" idx="14" hasCustomPrompt="1"/>
          </p:nvPr>
        </p:nvSpPr>
        <p:spPr>
          <a:xfrm>
            <a:off x="0" y="0"/>
            <a:ext cx="9144000" cy="5148000"/>
          </a:xfrm>
          <a:solidFill>
            <a:srgbClr val="333333"/>
          </a:solidFill>
        </p:spPr>
        <p:txBody>
          <a:bodyPr lIns="324000" tIns="576000"/>
          <a:lstStyle>
            <a:lvl1pPr>
              <a:defRPr sz="1000" b="0" i="1">
                <a:solidFill>
                  <a:schemeClr val="bg1"/>
                </a:solidFill>
              </a:defRPr>
            </a:lvl1pPr>
          </a:lstStyle>
          <a:p>
            <a:r>
              <a:rPr lang="en-US" dirty="0"/>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 xmlns:a16="http://schemas.microsoft.com/office/drawing/2014/main" id="{A1DFF7BB-5301-4F2D-9EE9-581891DB91F4}"/>
              </a:ext>
            </a:extLst>
          </p:cNvPr>
          <p:cNvSpPr>
            <a:spLocks noGrp="1"/>
          </p:cNvSpPr>
          <p:nvPr>
            <p:ph type="body" sz="quarter" idx="15" hasCustomPrompt="1"/>
          </p:nvPr>
        </p:nvSpPr>
        <p:spPr>
          <a:xfrm>
            <a:off x="162000" y="4346370"/>
            <a:ext cx="8658148" cy="639892"/>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00" smtClean="0">
                <a:solidFill>
                  <a:schemeClr val="accent3"/>
                </a:solid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lvl="0" algn="ctr"/>
            <a:r>
              <a:rPr lang="en-US" dirty="0"/>
              <a:t>1</a:t>
            </a:r>
          </a:p>
        </p:txBody>
      </p:sp>
      <p:sp>
        <p:nvSpPr>
          <p:cNvPr id="3" name="meta-subline">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0" y="2740802"/>
            <a:ext cx="8495999" cy="503215"/>
          </a:xfrm>
          <a:prstGeom prst="rect">
            <a:avLst/>
          </a:prstGeom>
        </p:spPr>
        <p:txBody>
          <a:bodyPr>
            <a:noAutofit/>
          </a:bodyPr>
          <a:lstStyle>
            <a:lvl1pPr marL="0" indent="0" algn="l">
              <a:lnSpc>
                <a:spcPct val="90000"/>
              </a:lnSpc>
              <a:spcAft>
                <a:spcPts val="0"/>
              </a:spcAft>
              <a:buNone/>
              <a:defRPr sz="1800" cap="all" baseline="0">
                <a:solidFill>
                  <a:schemeClr val="bg1"/>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0" y="1241929"/>
            <a:ext cx="8495999" cy="1498873"/>
          </a:xfrm>
        </p:spPr>
        <p:txBody>
          <a:bodyPr/>
          <a:lstStyle>
            <a:lvl1pPr>
              <a:lnSpc>
                <a:spcPct val="90000"/>
              </a:lnSpc>
              <a:defRPr sz="3600" b="0" i="0" cap="all" baseline="0">
                <a:solidFill>
                  <a:schemeClr val="bg1"/>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 xmlns:a16="http://schemas.microsoft.com/office/drawing/2014/main" id="{6EBD2539-ABD1-40DD-8933-464D93B77205}"/>
              </a:ext>
            </a:extLst>
          </p:cNvPr>
          <p:cNvSpPr>
            <a:spLocks noGrp="1"/>
          </p:cNvSpPr>
          <p:nvPr>
            <p:ph type="body" sz="quarter" idx="12" hasCustomPrompt="1"/>
          </p:nvPr>
        </p:nvSpPr>
        <p:spPr>
          <a:xfrm>
            <a:off x="323999" y="3345642"/>
            <a:ext cx="4644724" cy="400110"/>
          </a:xfrm>
        </p:spPr>
        <p:txBody>
          <a:bodyPr>
            <a:noAutofit/>
          </a:bodyPr>
          <a:lstStyle>
            <a:lvl1pPr>
              <a:spcAft>
                <a:spcPts val="0"/>
              </a:spcAft>
              <a:defRPr>
                <a:solidFill>
                  <a:schemeClr val="bg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 xmlns:a16="http://schemas.microsoft.com/office/drawing/2014/main" id="{54E64FCC-3FE9-443B-AD0F-06908B8BA7C1}"/>
              </a:ext>
            </a:extLst>
          </p:cNvPr>
          <p:cNvSpPr>
            <a:spLocks noGrp="1"/>
          </p:cNvSpPr>
          <p:nvPr>
            <p:ph type="body" sz="quarter" idx="13" hasCustomPrompt="1"/>
          </p:nvPr>
        </p:nvSpPr>
        <p:spPr>
          <a:xfrm>
            <a:off x="323999" y="3808816"/>
            <a:ext cx="4644724" cy="196977"/>
          </a:xfrm>
        </p:spPr>
        <p:txBody>
          <a:bodyPr>
            <a:noAutofit/>
          </a:bodyPr>
          <a:lstStyle>
            <a:lvl1pPr>
              <a:defRPr b="1">
                <a:solidFill>
                  <a:schemeClr val="bg1"/>
                </a:solidFill>
                <a:latin typeface="+mn-lt"/>
              </a:defRPr>
            </a:lvl1pPr>
            <a:lvl2pPr marL="0" indent="0">
              <a:buNone/>
              <a:defRPr/>
            </a:lvl2pPr>
          </a:lstStyle>
          <a:p>
            <a:pPr lvl="0"/>
            <a:r>
              <a:rPr lang="en-US" dirty="0"/>
              <a:t>Business Identifier</a:t>
            </a:r>
          </a:p>
        </p:txBody>
      </p:sp>
      <p:sp>
        <p:nvSpPr>
          <p:cNvPr id="11" name="meta-classification">
            <a:extLst>
              <a:ext uri="{FF2B5EF4-FFF2-40B4-BE49-F238E27FC236}">
                <a16:creationId xmlns="" xmlns:a16="http://schemas.microsoft.com/office/drawing/2014/main" id="{D9E8B1FE-DCB0-4CE3-9B7F-0C0FDE01873B}"/>
              </a:ext>
            </a:extLst>
          </p:cNvPr>
          <p:cNvSpPr>
            <a:spLocks noGrp="1"/>
          </p:cNvSpPr>
          <p:nvPr>
            <p:ph type="body" sz="quarter" idx="18" hasCustomPrompt="1"/>
          </p:nvPr>
        </p:nvSpPr>
        <p:spPr>
          <a:xfrm>
            <a:off x="324000" y="116119"/>
            <a:ext cx="2736000" cy="144000"/>
          </a:xfrm>
        </p:spPr>
        <p:txBody>
          <a:bodyPr wrap="none" lIns="0" tIns="0" rIns="0" bIns="0" anchor="ctr">
            <a:noAutofit/>
          </a:bodyPr>
          <a:lstStyle>
            <a:lvl1pPr>
              <a:spcAft>
                <a:spcPts val="0"/>
              </a:spcAft>
              <a:defRPr lang="en-US" sz="800" b="1" i="0" u="none" strike="noStrike" cap="all" baseline="0" dirty="0" smtClean="0">
                <a:solidFill>
                  <a:schemeClr val="bg1"/>
                </a:solidFill>
              </a:defRPr>
            </a:lvl1pPr>
          </a:lstStyle>
          <a:p>
            <a:pPr marR="0" lvl="0">
              <a:lnSpc>
                <a:spcPct val="100000"/>
              </a:lnSpc>
            </a:pPr>
            <a:r>
              <a:rPr lang="en-US" dirty="0"/>
              <a:t>Please insert classification HERE</a:t>
            </a:r>
          </a:p>
        </p:txBody>
      </p:sp>
      <p:sp>
        <p:nvSpPr>
          <p:cNvPr id="16" name="Text Placeholder 7">
            <a:extLst>
              <a:ext uri="{FF2B5EF4-FFF2-40B4-BE49-F238E27FC236}">
                <a16:creationId xmlns="" xmlns:a16="http://schemas.microsoft.com/office/drawing/2014/main" id="{C7DE68E4-9937-471B-B822-5E6C006D6168}"/>
              </a:ext>
            </a:extLst>
          </p:cNvPr>
          <p:cNvSpPr>
            <a:spLocks noGrp="1"/>
          </p:cNvSpPr>
          <p:nvPr>
            <p:ph type="body" sz="quarter" idx="16" hasCustomPrompt="1"/>
          </p:nvPr>
        </p:nvSpPr>
        <p:spPr>
          <a:xfrm>
            <a:off x="319237" y="4503851"/>
            <a:ext cx="1466194" cy="359093"/>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sz="100">
                <a:solidFill>
                  <a:schemeClr val="accent3"/>
                </a:solidFill>
              </a:defRPr>
            </a:lvl1pPr>
          </a:lstStyle>
          <a:p>
            <a:pPr lvl="0"/>
            <a:r>
              <a:rPr lang="en-US" dirty="0"/>
              <a:t>1</a:t>
            </a:r>
          </a:p>
        </p:txBody>
      </p:sp>
    </p:spTree>
    <p:extLst>
      <p:ext uri="{BB962C8B-B14F-4D97-AF65-F5344CB8AC3E}">
        <p14:creationId xmlns:p14="http://schemas.microsoft.com/office/powerpoint/2010/main" val="277687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0" y="2017985"/>
            <a:ext cx="8495999"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0" y="519112"/>
            <a:ext cx="8495999"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en-US" dirty="0"/>
              <a:t>section divider with Gradient, Delivery CONDENSED BLACK, 36 </a:t>
            </a:r>
            <a:r>
              <a:rPr lang="en-US" dirty="0" err="1"/>
              <a:t>pt</a:t>
            </a:r>
            <a:endParaRPr lang="en-US" dirty="0"/>
          </a:p>
        </p:txBody>
      </p:sp>
      <p:sp>
        <p:nvSpPr>
          <p:cNvPr id="4" name="Footer Placeholder 3">
            <a:extLst>
              <a:ext uri="{FF2B5EF4-FFF2-40B4-BE49-F238E27FC236}">
                <a16:creationId xmlns="" xmlns:a16="http://schemas.microsoft.com/office/drawing/2014/main" id="{BF134C61-AE90-4876-9405-4282167F38EE}"/>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5" name="Slide Number Placeholder 4">
            <a:extLst>
              <a:ext uri="{FF2B5EF4-FFF2-40B4-BE49-F238E27FC236}">
                <a16:creationId xmlns=""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Tree>
    <p:extLst>
      <p:ext uri="{BB962C8B-B14F-4D97-AF65-F5344CB8AC3E}">
        <p14:creationId xmlns:p14="http://schemas.microsoft.com/office/powerpoint/2010/main" val="116459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 xmlns:a16="http://schemas.microsoft.com/office/drawing/2014/main" id="{34533E2D-E3E8-4028-915B-4B522D9607C2}"/>
              </a:ext>
            </a:extLst>
          </p:cNvPr>
          <p:cNvSpPr>
            <a:spLocks noGrp="1"/>
          </p:cNvSpPr>
          <p:nvPr>
            <p:ph type="subTitle" idx="1" hasCustomPrompt="1"/>
          </p:nvPr>
        </p:nvSpPr>
        <p:spPr>
          <a:xfrm>
            <a:off x="324001" y="2758969"/>
            <a:ext cx="4644723"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Optional subline in one OR TWO </a:t>
            </a:r>
            <a:r>
              <a:rPr lang="en-US" dirty="0" err="1"/>
              <a:t>lineS</a:t>
            </a:r>
            <a:r>
              <a:rPr lang="en-US" dirty="0"/>
              <a:t>, </a:t>
            </a:r>
          </a:p>
          <a:p>
            <a:r>
              <a:rPr lang="en-US" dirty="0"/>
              <a:t>Delivery CONDENSED LIGHT, 18 </a:t>
            </a:r>
            <a:r>
              <a:rPr lang="en-US" dirty="0" err="1"/>
              <a:t>pt</a:t>
            </a:r>
            <a:endParaRPr lang="en-US" dirty="0"/>
          </a:p>
        </p:txBody>
      </p:sp>
      <p:sp>
        <p:nvSpPr>
          <p:cNvPr id="12" name="Title 11">
            <a:extLst>
              <a:ext uri="{FF2B5EF4-FFF2-40B4-BE49-F238E27FC236}">
                <a16:creationId xmlns="" xmlns:a16="http://schemas.microsoft.com/office/drawing/2014/main" id="{243A0BD6-FFA5-412C-95AF-EC90EFB11468}"/>
              </a:ext>
            </a:extLst>
          </p:cNvPr>
          <p:cNvSpPr>
            <a:spLocks noGrp="1"/>
          </p:cNvSpPr>
          <p:nvPr>
            <p:ph type="title" hasCustomPrompt="1"/>
          </p:nvPr>
        </p:nvSpPr>
        <p:spPr>
          <a:xfrm>
            <a:off x="324001" y="1260096"/>
            <a:ext cx="4644723"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en-US" dirty="0"/>
              <a:t>section divider </a:t>
            </a:r>
            <a:br>
              <a:rPr lang="en-US" dirty="0"/>
            </a:br>
            <a:r>
              <a:rPr lang="en-US" dirty="0"/>
              <a:t>with image, 36 PT</a:t>
            </a:r>
          </a:p>
        </p:txBody>
      </p:sp>
      <p:sp>
        <p:nvSpPr>
          <p:cNvPr id="5" name="Picture Placeholder 4">
            <a:extLst>
              <a:ext uri="{FF2B5EF4-FFF2-40B4-BE49-F238E27FC236}">
                <a16:creationId xmlns="" xmlns:a16="http://schemas.microsoft.com/office/drawing/2014/main" id="{E4A5375F-57B6-4F34-B285-0212289DE52D}"/>
              </a:ext>
            </a:extLst>
          </p:cNvPr>
          <p:cNvSpPr>
            <a:spLocks noGrp="1"/>
          </p:cNvSpPr>
          <p:nvPr>
            <p:ph type="pic" sz="quarter" idx="14" hasCustomPrompt="1"/>
          </p:nvPr>
        </p:nvSpPr>
        <p:spPr>
          <a:xfrm>
            <a:off x="5292726" y="0"/>
            <a:ext cx="3851275" cy="5148000"/>
          </a:xfrm>
          <a:solidFill>
            <a:srgbClr val="CCCCCC"/>
          </a:solidFill>
        </p:spPr>
        <p:txBody>
          <a:bodyPr lIns="72000" tIns="72000" rIns="72000" bIns="72000"/>
          <a:lstStyle>
            <a:lvl1pPr>
              <a:defRPr/>
            </a:lvl1pPr>
          </a:lstStyle>
          <a:p>
            <a:r>
              <a:rPr lang="en-US" dirty="0"/>
              <a:t>Please click the icon to insert an image</a:t>
            </a:r>
          </a:p>
        </p:txBody>
      </p:sp>
      <p:sp>
        <p:nvSpPr>
          <p:cNvPr id="2" name="Footer Placeholder 1">
            <a:extLst>
              <a:ext uri="{FF2B5EF4-FFF2-40B4-BE49-F238E27FC236}">
                <a16:creationId xmlns="" xmlns:a16="http://schemas.microsoft.com/office/drawing/2014/main" id="{DF55C8B4-1569-420F-94F8-0A45D58CC333}"/>
              </a:ext>
            </a:extLst>
          </p:cNvPr>
          <p:cNvSpPr>
            <a:spLocks noGrp="1"/>
          </p:cNvSpPr>
          <p:nvPr>
            <p:ph type="ftr" sz="quarter" idx="15"/>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pPr/>
              <a:t>‹Nr.›</a:t>
            </a:fld>
            <a:endParaRPr lang="en-US" dirty="0"/>
          </a:p>
        </p:txBody>
      </p:sp>
    </p:spTree>
    <p:extLst>
      <p:ext uri="{BB962C8B-B14F-4D97-AF65-F5344CB8AC3E}">
        <p14:creationId xmlns:p14="http://schemas.microsoft.com/office/powerpoint/2010/main" val="98371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F55AA5-C875-4E2C-962B-7BF752DF5F22}"/>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GB" dirty="0"/>
          </a:p>
        </p:txBody>
      </p:sp>
      <p:sp>
        <p:nvSpPr>
          <p:cNvPr id="3" name="Footer Placeholder 2">
            <a:extLst>
              <a:ext uri="{FF2B5EF4-FFF2-40B4-BE49-F238E27FC236}">
                <a16:creationId xmlns="" xmlns:a16="http://schemas.microsoft.com/office/drawing/2014/main" id="{9F3ED683-F9E2-432B-9EE5-F787159B7C2B}"/>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10" name="Text Placeholder 9">
            <a:extLst>
              <a:ext uri="{FF2B5EF4-FFF2-40B4-BE49-F238E27FC236}">
                <a16:creationId xmlns="" xmlns:a16="http://schemas.microsoft.com/office/drawing/2014/main" id="{6A3BBD46-F6A3-49DC-8F32-053AD1A88634}"/>
              </a:ext>
            </a:extLst>
          </p:cNvPr>
          <p:cNvSpPr>
            <a:spLocks noGrp="1"/>
          </p:cNvSpPr>
          <p:nvPr>
            <p:ph type="body" sz="quarter" idx="15" hasCustomPrompt="1"/>
          </p:nvPr>
        </p:nvSpPr>
        <p:spPr>
          <a:xfrm>
            <a:off x="323850" y="1150938"/>
            <a:ext cx="2722563" cy="3530600"/>
          </a:xfrm>
        </p:spPr>
        <p:txBody>
          <a:bodyPr/>
          <a:lstStyle>
            <a:lvl1pPr marL="252000" indent="-252000">
              <a:spcBef>
                <a:spcPts val="1400"/>
              </a:spcBef>
              <a:spcAft>
                <a:spcPts val="0"/>
              </a:spcAft>
              <a:buAutoNum type="arabicPlain"/>
              <a:defRPr b="1"/>
            </a:lvl1pPr>
            <a:lvl2pPr marL="252000" indent="0">
              <a:lnSpc>
                <a:spcPct val="100000"/>
              </a:lnSpc>
              <a:spcAft>
                <a:spcPts val="0"/>
              </a:spcAft>
              <a:buNone/>
              <a:defRPr/>
            </a:lvl2pPr>
          </a:lstStyle>
          <a:p>
            <a:pPr lvl="0"/>
            <a:r>
              <a:rPr lang="en-US" dirty="0"/>
              <a:t>Sample section, Delivery Bold, </a:t>
            </a:r>
            <a:br>
              <a:rPr lang="en-US" dirty="0"/>
            </a:br>
            <a:r>
              <a:rPr lang="en-US" dirty="0"/>
              <a:t>12 </a:t>
            </a:r>
            <a:r>
              <a:rPr lang="en-US" dirty="0" err="1"/>
              <a:t>pt</a:t>
            </a:r>
            <a:endParaRPr lang="en-US" dirty="0"/>
          </a:p>
          <a:p>
            <a:pPr lvl="1"/>
            <a:r>
              <a:rPr lang="en-US" dirty="0"/>
              <a:t>Sample text, Delivery, 12 </a:t>
            </a:r>
            <a:r>
              <a:rPr lang="en-US" dirty="0" err="1"/>
              <a:t>pt</a:t>
            </a:r>
            <a:endParaRPr lang="en-US" dirty="0"/>
          </a:p>
          <a:p>
            <a:pPr lvl="0"/>
            <a:endParaRPr lang="en-GB" dirty="0"/>
          </a:p>
        </p:txBody>
      </p:sp>
      <p:sp>
        <p:nvSpPr>
          <p:cNvPr id="11" name="Text Placeholder 9">
            <a:extLst>
              <a:ext uri="{FF2B5EF4-FFF2-40B4-BE49-F238E27FC236}">
                <a16:creationId xmlns="" xmlns:a16="http://schemas.microsoft.com/office/drawing/2014/main" id="{4F39E3AB-4E3D-4482-A3E6-FBBC80DEA30E}"/>
              </a:ext>
            </a:extLst>
          </p:cNvPr>
          <p:cNvSpPr>
            <a:spLocks noGrp="1"/>
          </p:cNvSpPr>
          <p:nvPr>
            <p:ph type="body" sz="quarter" idx="16" hasCustomPrompt="1"/>
          </p:nvPr>
        </p:nvSpPr>
        <p:spPr>
          <a:xfrm>
            <a:off x="3208339" y="1150938"/>
            <a:ext cx="2722564" cy="3530600"/>
          </a:xfrm>
        </p:spPr>
        <p:txBody>
          <a:bodyPr/>
          <a:lstStyle>
            <a:lvl1pPr marL="252000" indent="-252000">
              <a:spcBef>
                <a:spcPts val="1400"/>
              </a:spcBef>
              <a:spcAft>
                <a:spcPts val="0"/>
              </a:spcAft>
              <a:buAutoNum type="arabicPlain" startAt="7"/>
              <a:defRPr b="1"/>
            </a:lvl1pPr>
            <a:lvl2pPr marL="252000" indent="0">
              <a:lnSpc>
                <a:spcPct val="100000"/>
              </a:lnSpc>
              <a:spcAft>
                <a:spcPts val="0"/>
              </a:spcAft>
              <a:buNone/>
              <a:defRPr/>
            </a:lvl2pPr>
          </a:lstStyle>
          <a:p>
            <a:pPr lvl="0"/>
            <a:r>
              <a:rPr lang="en-US" dirty="0"/>
              <a:t>Sample section, Delivery Bold, </a:t>
            </a:r>
            <a:br>
              <a:rPr lang="en-US" dirty="0"/>
            </a:br>
            <a:r>
              <a:rPr lang="en-US" dirty="0"/>
              <a:t>12 </a:t>
            </a:r>
            <a:r>
              <a:rPr lang="en-US" dirty="0" err="1"/>
              <a:t>pt</a:t>
            </a:r>
            <a:endParaRPr lang="en-US" dirty="0"/>
          </a:p>
          <a:p>
            <a:pPr lvl="1"/>
            <a:r>
              <a:rPr lang="en-US" dirty="0"/>
              <a:t>Sample text, Delivery, 12 </a:t>
            </a:r>
            <a:r>
              <a:rPr lang="en-US" dirty="0" err="1"/>
              <a:t>pt</a:t>
            </a:r>
            <a:endParaRPr lang="en-US" dirty="0"/>
          </a:p>
          <a:p>
            <a:pPr lvl="0"/>
            <a:endParaRPr lang="en-US" dirty="0"/>
          </a:p>
          <a:p>
            <a:pPr lvl="0"/>
            <a:endParaRPr lang="en-GB" dirty="0"/>
          </a:p>
        </p:txBody>
      </p:sp>
    </p:spTree>
    <p:extLst>
      <p:ext uri="{BB962C8B-B14F-4D97-AF65-F5344CB8AC3E}">
        <p14:creationId xmlns:p14="http://schemas.microsoft.com/office/powerpoint/2010/main" val="297833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 xmlns:a16="http://schemas.microsoft.com/office/drawing/2014/main" id="{3C27EF1F-9ACF-48EE-A949-EAF146453979}"/>
              </a:ext>
            </a:extLst>
          </p:cNvPr>
          <p:cNvSpPr>
            <a:spLocks noGrp="1"/>
          </p:cNvSpPr>
          <p:nvPr>
            <p:ph type="ftr" sz="quarter" idx="10"/>
          </p:nvPr>
        </p:nvSpPr>
        <p:spPr/>
        <p:txBody>
          <a:bodyPr/>
          <a:lstStyle/>
          <a:p>
            <a:r>
              <a:rPr lang="en-US" smtClean="0"/>
              <a:t>DPDHL Group | Corporate Citizenship | Bonn | July 2020</a:t>
            </a:r>
            <a:endParaRPr lang="en-US" dirty="0"/>
          </a:p>
        </p:txBody>
      </p:sp>
      <p:sp>
        <p:nvSpPr>
          <p:cNvPr id="4" name="Slide Number Placeholder 3">
            <a:extLst>
              <a:ext uri="{FF2B5EF4-FFF2-40B4-BE49-F238E27FC236}">
                <a16:creationId xmlns=""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‹Nr.›</a:t>
            </a:fld>
            <a:endParaRPr lang="en-US" dirty="0"/>
          </a:p>
        </p:txBody>
      </p:sp>
      <p:sp>
        <p:nvSpPr>
          <p:cNvPr id="8" name="Content Placeholder 7">
            <a:extLst>
              <a:ext uri="{FF2B5EF4-FFF2-40B4-BE49-F238E27FC236}">
                <a16:creationId xmlns="" xmlns:a16="http://schemas.microsoft.com/office/drawing/2014/main" id="{3AB14529-BCAE-43FA-A029-C343F83E0454}"/>
              </a:ext>
            </a:extLst>
          </p:cNvPr>
          <p:cNvSpPr>
            <a:spLocks noGrp="1"/>
          </p:cNvSpPr>
          <p:nvPr>
            <p:ph sz="quarter" idx="14" hasCustomPrompt="1"/>
          </p:nvPr>
        </p:nvSpPr>
        <p:spPr>
          <a:xfrm>
            <a:off x="324000" y="1150938"/>
            <a:ext cx="8495999" cy="3528000"/>
          </a:xfrm>
        </p:spPr>
        <p:txBody>
          <a:bodyPr/>
          <a:lstStyle>
            <a:lvl1pPr>
              <a:defRPr/>
            </a:lvl1pPr>
            <a:lvl2pPr>
              <a:defRPr/>
            </a:lvl2pPr>
            <a:lvl3pPr>
              <a:defRPr/>
            </a:lvl3pPr>
            <a:lvl4pPr>
              <a:defRPr/>
            </a:lvl4pPr>
            <a:lvl5pPr>
              <a:defRPr/>
            </a:lvl5pPr>
            <a:lvl6pPr>
              <a:defRPr sz="1200"/>
            </a:lvl6pPr>
            <a:lvl7pPr>
              <a:defRPr sz="12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sz="1200" dirty="0"/>
              <a:t>Bullet number, Delivery, 12 </a:t>
            </a:r>
            <a:r>
              <a:rPr lang="en-US" sz="1200" dirty="0" err="1"/>
              <a:t>pt</a:t>
            </a:r>
            <a:r>
              <a:rPr lang="en-US" sz="1200" dirty="0"/>
              <a:t> </a:t>
            </a:r>
          </a:p>
        </p:txBody>
      </p:sp>
      <p:sp>
        <p:nvSpPr>
          <p:cNvPr id="5" name="Rectangle 4">
            <a:extLst>
              <a:ext uri="{FF2B5EF4-FFF2-40B4-BE49-F238E27FC236}">
                <a16:creationId xmlns="" xmlns:a16="http://schemas.microsoft.com/office/drawing/2014/main" id="{9D5CED03-C33D-4356-A21D-74205078B24D}"/>
              </a:ext>
            </a:extLst>
          </p:cNvPr>
          <p:cNvSpPr/>
          <p:nvPr/>
        </p:nvSpPr>
        <p:spPr>
          <a:xfrm>
            <a:off x="2286000" y="1729212"/>
            <a:ext cx="4572000" cy="300082"/>
          </a:xfrm>
          <a:prstGeom prst="rect">
            <a:avLst/>
          </a:prstGeom>
        </p:spPr>
        <p:txBody>
          <a:bodyPr>
            <a:spAutoFit/>
          </a:bodyPr>
          <a:lstStyle/>
          <a:p>
            <a:pPr lvl="2"/>
            <a:r>
              <a:rPr lang="en-US" dirty="0"/>
              <a:t> </a:t>
            </a:r>
          </a:p>
        </p:txBody>
      </p:sp>
    </p:spTree>
    <p:extLst>
      <p:ext uri="{BB962C8B-B14F-4D97-AF65-F5344CB8AC3E}">
        <p14:creationId xmlns:p14="http://schemas.microsoft.com/office/powerpoint/2010/main" val="247040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a:extLst>
              <a:ext uri="{FF2B5EF4-FFF2-40B4-BE49-F238E27FC236}">
                <a16:creationId xmlns="" xmlns:a16="http://schemas.microsoft.com/office/drawing/2014/main" id="{CA856C2E-8F2D-41A0-AE6C-F0526A45A6EE}"/>
              </a:ext>
            </a:extLst>
          </p:cNvPr>
          <p:cNvSpPr>
            <a:spLocks noGrp="1"/>
          </p:cNvSpPr>
          <p:nvPr>
            <p:ph type="ftr" sz="quarter" idx="3"/>
          </p:nvPr>
        </p:nvSpPr>
        <p:spPr>
          <a:xfrm>
            <a:off x="323999" y="4803982"/>
            <a:ext cx="8117532" cy="138499"/>
          </a:xfrm>
          <a:prstGeom prst="rect">
            <a:avLst/>
          </a:prstGeom>
        </p:spPr>
        <p:txBody>
          <a:bodyPr vert="horz" lIns="0" tIns="0" rIns="0" bIns="0" rtlCol="0" anchor="ctr">
            <a:noAutofit/>
          </a:bodyPr>
          <a:lstStyle>
            <a:lvl1pPr algn="l">
              <a:defRPr sz="900">
                <a:solidFill>
                  <a:schemeClr val="tx1"/>
                </a:solidFill>
              </a:defRPr>
            </a:lvl1pPr>
          </a:lstStyle>
          <a:p>
            <a:r>
              <a:rPr lang="en-US" smtClean="0"/>
              <a:t>DPDHL Group | Corporate Citizenship | Bonn | July 2020</a:t>
            </a:r>
            <a:endParaRPr lang="en-US" dirty="0"/>
          </a:p>
        </p:txBody>
      </p:sp>
      <p:sp>
        <p:nvSpPr>
          <p:cNvPr id="11" name="Slide Number Placeholder 10">
            <a:extLst>
              <a:ext uri="{FF2B5EF4-FFF2-40B4-BE49-F238E27FC236}">
                <a16:creationId xmlns="" xmlns:a16="http://schemas.microsoft.com/office/drawing/2014/main" id="{8C9B7831-1594-4A3A-AB85-33FDCF3EA950}"/>
              </a:ext>
            </a:extLst>
          </p:cNvPr>
          <p:cNvSpPr>
            <a:spLocks noGrp="1"/>
          </p:cNvSpPr>
          <p:nvPr>
            <p:ph type="sldNum" sz="quarter" idx="4"/>
          </p:nvPr>
        </p:nvSpPr>
        <p:spPr>
          <a:xfrm>
            <a:off x="8441531" y="4803982"/>
            <a:ext cx="378469" cy="138499"/>
          </a:xfrm>
          <a:prstGeom prst="rect">
            <a:avLst/>
          </a:prstGeom>
        </p:spPr>
        <p:txBody>
          <a:bodyPr vert="horz" lIns="0" tIns="0" rIns="0" bIns="0" rtlCol="0" anchor="ctr"/>
          <a:lstStyle>
            <a:lvl1pPr algn="r">
              <a:defRPr sz="900">
                <a:solidFill>
                  <a:schemeClr val="tx1"/>
                </a:solidFill>
              </a:defRPr>
            </a:lvl1pPr>
          </a:lstStyle>
          <a:p>
            <a:fld id="{C2245BC1-4D7B-4ED3-8F01-840FA35126C6}" type="slidenum">
              <a:rPr lang="en-US" smtClean="0"/>
              <a:pPr/>
              <a:t>‹Nr.›</a:t>
            </a:fld>
            <a:endParaRPr lang="en-US" dirty="0"/>
          </a:p>
        </p:txBody>
      </p:sp>
      <p:sp>
        <p:nvSpPr>
          <p:cNvPr id="18" name="meta-classification">
            <a:extLst>
              <a:ext uri="{FF2B5EF4-FFF2-40B4-BE49-F238E27FC236}">
                <a16:creationId xmlns="" xmlns:a16="http://schemas.microsoft.com/office/drawing/2014/main" id="{CB3C5A58-B5FD-41CE-A3B3-6112D71801CF}"/>
              </a:ext>
            </a:extLst>
          </p:cNvPr>
          <p:cNvSpPr/>
          <p:nvPr/>
        </p:nvSpPr>
        <p:spPr>
          <a:xfrm>
            <a:off x="324000" y="116119"/>
            <a:ext cx="2736000" cy="144000"/>
          </a:xfrm>
          <a:prstGeom prst="rect">
            <a:avLst/>
          </a:prstGeom>
        </p:spPr>
        <p:txBody>
          <a:bodyPr wrap="none" lIns="0" tIns="0" rIns="0" bIns="0" anchor="ctr">
            <a:noAutofit/>
          </a:bodyPr>
          <a:lstStyle/>
          <a:p>
            <a:pPr marR="0" algn="l" rtl="0">
              <a:lnSpc>
                <a:spcPct val="100000"/>
              </a:lnSpc>
              <a:spcBef>
                <a:spcPts val="0"/>
              </a:spcBef>
            </a:pPr>
            <a:r>
              <a:rPr lang="en-US" sz="800" b="1" i="0" u="none" strike="noStrike" cap="all" baseline="0" dirty="0">
                <a:solidFill>
                  <a:schemeClr val="accent1"/>
                </a:solidFill>
                <a:latin typeface="+mn-lt"/>
              </a:rPr>
              <a:t>For internal use</a:t>
            </a:r>
          </a:p>
        </p:txBody>
      </p:sp>
      <p:sp>
        <p:nvSpPr>
          <p:cNvPr id="4" name="Text Placeholder 3">
            <a:extLst>
              <a:ext uri="{FF2B5EF4-FFF2-40B4-BE49-F238E27FC236}">
                <a16:creationId xmlns="" xmlns:a16="http://schemas.microsoft.com/office/drawing/2014/main" id="{B7E9B0AD-0310-4651-A938-50E6BDB45524}"/>
              </a:ext>
            </a:extLst>
          </p:cNvPr>
          <p:cNvSpPr>
            <a:spLocks noGrp="1"/>
          </p:cNvSpPr>
          <p:nvPr>
            <p:ph type="body" idx="1"/>
          </p:nvPr>
        </p:nvSpPr>
        <p:spPr>
          <a:xfrm>
            <a:off x="324000" y="1150938"/>
            <a:ext cx="8495999" cy="3528000"/>
          </a:xfrm>
          <a:prstGeom prst="rect">
            <a:avLst/>
          </a:prstGeom>
        </p:spPr>
        <p:txBody>
          <a:bodyPr vert="horz" lIns="0" tIns="0" rIns="0" bIns="0" rtlCol="0">
            <a:noAutofit/>
          </a:bodyPr>
          <a:lstStyle/>
          <a:p>
            <a:pPr lvl="0"/>
            <a:r>
              <a:rPr lang="en-US" dirty="0"/>
              <a:t>Body text in Delivery, 12 </a:t>
            </a:r>
            <a:r>
              <a:rPr lang="en-US" dirty="0" err="1"/>
              <a:t>pt</a:t>
            </a:r>
            <a:endParaRPr lang="en-US" dirty="0"/>
          </a:p>
          <a:p>
            <a:pPr lvl="1"/>
            <a:r>
              <a:rPr lang="en-US" dirty="0"/>
              <a:t>Bullet text, Delivery, 12 </a:t>
            </a:r>
            <a:r>
              <a:rPr lang="en-US" dirty="0" err="1"/>
              <a:t>pt</a:t>
            </a:r>
          </a:p>
          <a:p>
            <a:pPr lvl="2"/>
            <a:r>
              <a:rPr lang="en-US" dirty="0"/>
              <a:t>Bullet text, Delivery, 12 </a:t>
            </a:r>
            <a:r>
              <a:rPr lang="en-US" dirty="0" err="1"/>
              <a:t>pt</a:t>
            </a:r>
          </a:p>
          <a:p>
            <a:pPr lvl="3"/>
            <a:r>
              <a:rPr lang="en-US" dirty="0"/>
              <a:t>Bullet text, Delivery, 12 </a:t>
            </a:r>
            <a:r>
              <a:rPr lang="en-US" dirty="0" err="1"/>
              <a:t>pt</a:t>
            </a:r>
          </a:p>
          <a:p>
            <a:pPr lvl="4"/>
            <a:r>
              <a:rPr lang="en-US" dirty="0"/>
              <a:t>Action title, Delivery Regular, 15 </a:t>
            </a:r>
            <a:r>
              <a:rPr lang="en-US" dirty="0" err="1"/>
              <a:t>pt</a:t>
            </a:r>
            <a:endParaRPr lang="en-US" dirty="0"/>
          </a:p>
          <a:p>
            <a:pPr lvl="5"/>
            <a:r>
              <a:rPr lang="en-US" sz="1200" dirty="0"/>
              <a:t>Paragraph Headline, Delivery Bold, 12 </a:t>
            </a:r>
            <a:r>
              <a:rPr lang="en-US" sz="1200" dirty="0" err="1"/>
              <a:t>pt</a:t>
            </a:r>
            <a:endParaRPr lang="en-US" sz="1200" dirty="0"/>
          </a:p>
          <a:p>
            <a:pPr lvl="6"/>
            <a:r>
              <a:rPr lang="en-US" sz="1200" dirty="0"/>
              <a:t>Bullet number, Delivery, 12 </a:t>
            </a:r>
            <a:r>
              <a:rPr lang="en-US" sz="1200" dirty="0" err="1"/>
              <a:t>pt</a:t>
            </a:r>
          </a:p>
          <a:p>
            <a:pPr lvl="6"/>
            <a:endParaRPr lang="en-US" dirty="0"/>
          </a:p>
        </p:txBody>
      </p:sp>
      <p:sp>
        <p:nvSpPr>
          <p:cNvPr id="7" name="Title Placeholder 6">
            <a:extLst>
              <a:ext uri="{FF2B5EF4-FFF2-40B4-BE49-F238E27FC236}">
                <a16:creationId xmlns="" xmlns:a16="http://schemas.microsoft.com/office/drawing/2014/main" id="{82927099-8B95-48F9-92CE-1BDC9AB08BDE}"/>
              </a:ext>
            </a:extLst>
          </p:cNvPr>
          <p:cNvSpPr>
            <a:spLocks noGrp="1"/>
          </p:cNvSpPr>
          <p:nvPr>
            <p:ph type="title"/>
          </p:nvPr>
        </p:nvSpPr>
        <p:spPr>
          <a:xfrm>
            <a:off x="324000" y="385163"/>
            <a:ext cx="8495999" cy="493950"/>
          </a:xfrm>
          <a:prstGeom prst="rect">
            <a:avLst/>
          </a:prstGeom>
        </p:spPr>
        <p:txBody>
          <a:bodyPr vert="horz" lIns="0" tIns="0" rIns="0" bIns="0" rtlCol="0" anchor="b">
            <a:noAutofit/>
          </a:bodyPr>
          <a:lstStyle/>
          <a:p>
            <a:r>
              <a:rPr lang="en-US" dirty="0"/>
              <a:t>Double headline with one or two lines, Delivery Bold, 18 </a:t>
            </a:r>
            <a:r>
              <a:rPr lang="en-US" dirty="0" err="1"/>
              <a:t>pt</a:t>
            </a:r>
            <a:endParaRPr lang="en-US" dirty="0"/>
          </a:p>
        </p:txBody>
      </p:sp>
    </p:spTree>
    <p:extLst>
      <p:ext uri="{BB962C8B-B14F-4D97-AF65-F5344CB8AC3E}">
        <p14:creationId xmlns:p14="http://schemas.microsoft.com/office/powerpoint/2010/main" val="138446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9" r:id="rId5"/>
    <p:sldLayoutId id="2147483653" r:id="rId6"/>
    <p:sldLayoutId id="2147483654" r:id="rId7"/>
    <p:sldLayoutId id="2147483666" r:id="rId8"/>
    <p:sldLayoutId id="2147483655" r:id="rId9"/>
    <p:sldLayoutId id="2147483656" r:id="rId10"/>
    <p:sldLayoutId id="2147483657" r:id="rId11"/>
    <p:sldLayoutId id="2147483658" r:id="rId12"/>
    <p:sldLayoutId id="2147483670" r:id="rId13"/>
    <p:sldLayoutId id="2147483671" r:id="rId14"/>
    <p:sldLayoutId id="2147483672" r:id="rId15"/>
    <p:sldLayoutId id="2147483661" r:id="rId16"/>
    <p:sldLayoutId id="2147483662" r:id="rId17"/>
    <p:sldLayoutId id="2147483663" r:id="rId18"/>
    <p:sldLayoutId id="2147483668" r:id="rId19"/>
    <p:sldLayoutId id="2147483664" r:id="rId20"/>
    <p:sldLayoutId id="2147483665" r:id="rId21"/>
  </p:sldLayoutIdLst>
  <p:hf sldNum="0" hdr="0" dt="0"/>
  <p:txStyles>
    <p:title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00" kern="10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04" userDrawn="1">
          <p15:clr>
            <a:srgbClr val="F26B43"/>
          </p15:clr>
        </p15:guide>
        <p15:guide id="3" pos="5556" userDrawn="1">
          <p15:clr>
            <a:srgbClr val="F26B43"/>
          </p15:clr>
        </p15:guide>
        <p15:guide id="6" orient="horz" pos="725" userDrawn="1">
          <p15:clr>
            <a:srgbClr val="F26B43"/>
          </p15:clr>
        </p15:guide>
        <p15:guide id="17" orient="horz" pos="2949" userDrawn="1">
          <p15:clr>
            <a:srgbClr val="F26B43"/>
          </p15:clr>
        </p15:guide>
        <p15:guide id="18"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9.xml"/><Relationship Id="rId7" Type="http://schemas.openxmlformats.org/officeDocument/2006/relationships/image" Target="../media/image12.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064" r="25064"/>
          <a:stretch>
            <a:fillRect/>
          </a:stretch>
        </p:blipFill>
        <p:spPr/>
      </p:pic>
      <p:sp>
        <p:nvSpPr>
          <p:cNvPr id="3" name="Untertitel 2"/>
          <p:cNvSpPr>
            <a:spLocks noGrp="1"/>
          </p:cNvSpPr>
          <p:nvPr>
            <p:ph type="subTitle" idx="1"/>
          </p:nvPr>
        </p:nvSpPr>
        <p:spPr/>
        <p:txBody>
          <a:bodyPr/>
          <a:lstStyle/>
          <a:p>
            <a:r>
              <a:rPr lang="de-DE" dirty="0" err="1" smtClean="0"/>
              <a:t>Menue</a:t>
            </a:r>
            <a:r>
              <a:rPr lang="de-DE" dirty="0" smtClean="0"/>
              <a:t> </a:t>
            </a:r>
            <a:r>
              <a:rPr lang="de-DE" dirty="0" err="1" smtClean="0"/>
              <a:t>of</a:t>
            </a:r>
            <a:r>
              <a:rPr lang="de-DE" dirty="0" smtClean="0"/>
              <a:t> </a:t>
            </a:r>
            <a:r>
              <a:rPr lang="de-DE" dirty="0" err="1" smtClean="0"/>
              <a:t>Activities</a:t>
            </a:r>
            <a:endParaRPr lang="de-DE" dirty="0"/>
          </a:p>
        </p:txBody>
      </p:sp>
      <p:sp>
        <p:nvSpPr>
          <p:cNvPr id="4" name="Titel 3"/>
          <p:cNvSpPr>
            <a:spLocks noGrp="1"/>
          </p:cNvSpPr>
          <p:nvPr>
            <p:ph type="title"/>
          </p:nvPr>
        </p:nvSpPr>
        <p:spPr/>
        <p:txBody>
          <a:bodyPr/>
          <a:lstStyle/>
          <a:p>
            <a:r>
              <a:rPr lang="de-DE" dirty="0" err="1" smtClean="0"/>
              <a:t>GoTeach</a:t>
            </a:r>
            <a:endParaRPr lang="de-DE" dirty="0"/>
          </a:p>
        </p:txBody>
      </p:sp>
      <p:sp>
        <p:nvSpPr>
          <p:cNvPr id="5" name="Textplatzhalter 4"/>
          <p:cNvSpPr>
            <a:spLocks noGrp="1"/>
          </p:cNvSpPr>
          <p:nvPr>
            <p:ph type="body" sz="quarter" idx="12"/>
          </p:nvPr>
        </p:nvSpPr>
        <p:spPr/>
        <p:txBody>
          <a:bodyPr/>
          <a:lstStyle/>
          <a:p>
            <a:r>
              <a:rPr lang="de-DE" dirty="0" smtClean="0"/>
              <a:t>Bonn</a:t>
            </a:r>
            <a:r>
              <a:rPr lang="de-DE" dirty="0" smtClean="0"/>
              <a:t>, </a:t>
            </a:r>
            <a:r>
              <a:rPr lang="de-DE" dirty="0" err="1" smtClean="0"/>
              <a:t>July</a:t>
            </a:r>
            <a:r>
              <a:rPr lang="de-DE" dirty="0" smtClean="0"/>
              <a:t>, 2020</a:t>
            </a:r>
            <a:endParaRPr lang="de-DE" dirty="0"/>
          </a:p>
        </p:txBody>
      </p:sp>
      <p:sp>
        <p:nvSpPr>
          <p:cNvPr id="6" name="Textplatzhalter 5"/>
          <p:cNvSpPr>
            <a:spLocks noGrp="1"/>
          </p:cNvSpPr>
          <p:nvPr>
            <p:ph type="body" sz="quarter" idx="13"/>
          </p:nvPr>
        </p:nvSpPr>
        <p:spPr/>
        <p:txBody>
          <a:bodyPr/>
          <a:lstStyle/>
          <a:p>
            <a:r>
              <a:rPr lang="de-DE" dirty="0" smtClean="0"/>
              <a:t>Group Communications, </a:t>
            </a:r>
            <a:r>
              <a:rPr lang="de-DE" dirty="0" err="1" smtClean="0"/>
              <a:t>Sustainability</a:t>
            </a:r>
            <a:r>
              <a:rPr lang="de-DE" dirty="0" smtClean="0"/>
              <a:t> &amp; Brand</a:t>
            </a:r>
            <a:endParaRPr lang="de-DE" dirty="0"/>
          </a:p>
        </p:txBody>
      </p:sp>
      <p:sp>
        <p:nvSpPr>
          <p:cNvPr id="7" name="Textplatzhalter 6"/>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584152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Menu </a:t>
            </a:r>
            <a:r>
              <a:rPr lang="de-DE" dirty="0" err="1" smtClean="0"/>
              <a:t>of</a:t>
            </a:r>
            <a:r>
              <a:rPr lang="de-DE" dirty="0" smtClean="0"/>
              <a:t> </a:t>
            </a:r>
            <a:r>
              <a:rPr lang="de-DE" dirty="0" err="1" smtClean="0"/>
              <a:t>Activities</a:t>
            </a:r>
            <a:r>
              <a:rPr lang="de-DE" dirty="0" smtClean="0"/>
              <a:t> (1/2)</a:t>
            </a:r>
            <a:endParaRPr lang="de-DE" dirty="0"/>
          </a:p>
        </p:txBody>
      </p:sp>
      <p:grpSp>
        <p:nvGrpSpPr>
          <p:cNvPr id="25" name="Gruppieren 24"/>
          <p:cNvGrpSpPr/>
          <p:nvPr/>
        </p:nvGrpSpPr>
        <p:grpSpPr>
          <a:xfrm>
            <a:off x="324000" y="1056979"/>
            <a:ext cx="8340102" cy="3593983"/>
            <a:chOff x="1453499" y="1128317"/>
            <a:chExt cx="6246274" cy="3103092"/>
          </a:xfrm>
        </p:grpSpPr>
        <p:sp>
          <p:nvSpPr>
            <p:cNvPr id="5" name="AutoShape 4"/>
            <p:cNvSpPr>
              <a:spLocks noChangeArrowheads="1"/>
            </p:cNvSpPr>
            <p:nvPr/>
          </p:nvSpPr>
          <p:spPr bwMode="gray">
            <a:xfrm>
              <a:off x="1453499" y="1464331"/>
              <a:ext cx="2306514" cy="408313"/>
            </a:xfrm>
            <a:prstGeom prst="rect">
              <a:avLst/>
            </a:prstGeom>
            <a:solidFill>
              <a:schemeClr val="accent3">
                <a:lumMod val="40000"/>
                <a:lumOff val="60000"/>
              </a:schemeClr>
            </a:solidFill>
            <a:ln w="9525" algn="ctr">
              <a:noFill/>
              <a:miter lim="800000"/>
              <a:headEnd/>
              <a:tailEnd/>
            </a:ln>
          </p:spPr>
          <p:txBody>
            <a:bodyPr lIns="54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50" dirty="0">
                  <a:solidFill>
                    <a:schemeClr val="accent2"/>
                  </a:solidFill>
                  <a:latin typeface="+mn-lt"/>
                </a:rPr>
                <a:t>1. Mentoring</a:t>
              </a:r>
            </a:p>
          </p:txBody>
        </p:sp>
        <p:sp>
          <p:nvSpPr>
            <p:cNvPr id="6" name="Rectangle 5"/>
            <p:cNvSpPr>
              <a:spLocks noChangeArrowheads="1"/>
            </p:cNvSpPr>
            <p:nvPr/>
          </p:nvSpPr>
          <p:spPr bwMode="gray">
            <a:xfrm>
              <a:off x="4089197" y="1464331"/>
              <a:ext cx="3610575" cy="408313"/>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Mentor a student, supporting them to develop the skills and attitudes needed to progress into employment, training or further education</a:t>
              </a:r>
            </a:p>
          </p:txBody>
        </p:sp>
        <p:sp>
          <p:nvSpPr>
            <p:cNvPr id="7" name="AutoShape 7"/>
            <p:cNvSpPr>
              <a:spLocks noChangeArrowheads="1"/>
            </p:cNvSpPr>
            <p:nvPr/>
          </p:nvSpPr>
          <p:spPr bwMode="gray">
            <a:xfrm>
              <a:off x="1453499" y="2054304"/>
              <a:ext cx="2306514" cy="408313"/>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2. CV &amp; Interview </a:t>
              </a:r>
            </a:p>
            <a:p>
              <a:pPr>
                <a:spcAft>
                  <a:spcPct val="20000"/>
                </a:spcAft>
                <a:buClr>
                  <a:srgbClr val="000000"/>
                </a:buClr>
                <a:buSzPct val="100000"/>
              </a:pPr>
              <a:r>
                <a:rPr lang="en-US" altLang="en-US" sz="1050" dirty="0">
                  <a:solidFill>
                    <a:schemeClr val="accent2"/>
                  </a:solidFill>
                </a:rPr>
                <a:t>Session</a:t>
              </a:r>
            </a:p>
          </p:txBody>
        </p:sp>
        <p:sp>
          <p:nvSpPr>
            <p:cNvPr id="8" name="Rectangle 8"/>
            <p:cNvSpPr>
              <a:spLocks noChangeArrowheads="1"/>
            </p:cNvSpPr>
            <p:nvPr/>
          </p:nvSpPr>
          <p:spPr bwMode="gray">
            <a:xfrm>
              <a:off x="4089197" y="2054304"/>
              <a:ext cx="3610575" cy="408313"/>
            </a:xfrm>
            <a:prstGeom prst="rect">
              <a:avLst/>
            </a:prstGeom>
            <a:solidFill>
              <a:schemeClr val="accent5"/>
            </a:solidFill>
            <a:ln w="9525" algn="ctr">
              <a:noFill/>
              <a:miter lim="800000"/>
              <a:headEnd/>
              <a:tailEnd/>
            </a:ln>
          </p:spPr>
          <p:txBody>
            <a:bodyPr lIns="54000" tIns="0" rIns="34290" bIns="0" anchor="ctr"/>
            <a:lstStyle/>
            <a:p>
              <a:pPr>
                <a:spcAft>
                  <a:spcPct val="20000"/>
                </a:spcAft>
                <a:buClr>
                  <a:srgbClr val="000000"/>
                </a:buClr>
                <a:buSzPct val="100000"/>
              </a:pPr>
              <a:r>
                <a:rPr lang="en-US" altLang="en-US" sz="1000" dirty="0">
                  <a:solidFill>
                    <a:schemeClr val="accent2"/>
                  </a:solidFill>
                </a:rPr>
                <a:t>Run a CV &amp; Interview Skills workshop for young people – helping them to create an impactful CV and learn how to prepare for an interview</a:t>
              </a:r>
            </a:p>
          </p:txBody>
        </p:sp>
        <p:sp>
          <p:nvSpPr>
            <p:cNvPr id="9" name="AutoShape 10"/>
            <p:cNvSpPr>
              <a:spLocks noChangeArrowheads="1"/>
            </p:cNvSpPr>
            <p:nvPr/>
          </p:nvSpPr>
          <p:spPr bwMode="gray">
            <a:xfrm>
              <a:off x="1453499" y="2642876"/>
              <a:ext cx="2306514" cy="408313"/>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3. Site Visit</a:t>
              </a:r>
            </a:p>
          </p:txBody>
        </p:sp>
        <p:sp>
          <p:nvSpPr>
            <p:cNvPr id="10" name="Rectangle 11"/>
            <p:cNvSpPr>
              <a:spLocks noChangeArrowheads="1"/>
            </p:cNvSpPr>
            <p:nvPr/>
          </p:nvSpPr>
          <p:spPr bwMode="gray">
            <a:xfrm>
              <a:off x="4089197" y="2642876"/>
              <a:ext cx="3610575" cy="408313"/>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Provide an immersive and interactive site visit at a local site or office. This includes a site tour, career Q&amp;A with DPDHL colleagues, and logistics-themed problem solving and teamwork activities. </a:t>
              </a:r>
              <a:endParaRPr lang="en-US" altLang="en-US" sz="1100" dirty="0">
                <a:solidFill>
                  <a:schemeClr val="accent2"/>
                </a:solidFill>
                <a:latin typeface="+mn-lt"/>
              </a:endParaRPr>
            </a:p>
          </p:txBody>
        </p:sp>
        <p:sp>
          <p:nvSpPr>
            <p:cNvPr id="11" name="AutoShape 13"/>
            <p:cNvSpPr>
              <a:spLocks noChangeArrowheads="1"/>
            </p:cNvSpPr>
            <p:nvPr/>
          </p:nvSpPr>
          <p:spPr bwMode="gray">
            <a:xfrm>
              <a:off x="1453499" y="3235374"/>
              <a:ext cx="2306514" cy="407188"/>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4. Classroom </a:t>
              </a:r>
            </a:p>
            <a:p>
              <a:pPr>
                <a:spcAft>
                  <a:spcPct val="20000"/>
                </a:spcAft>
                <a:buClr>
                  <a:srgbClr val="000000"/>
                </a:buClr>
                <a:buSzPct val="100000"/>
              </a:pPr>
              <a:r>
                <a:rPr lang="en-US" altLang="en-US" sz="1050" dirty="0">
                  <a:solidFill>
                    <a:schemeClr val="accent2"/>
                  </a:solidFill>
                </a:rPr>
                <a:t>Session</a:t>
              </a:r>
            </a:p>
          </p:txBody>
        </p:sp>
        <p:sp>
          <p:nvSpPr>
            <p:cNvPr id="12" name="Rectangle 14"/>
            <p:cNvSpPr>
              <a:spLocks noChangeArrowheads="1"/>
            </p:cNvSpPr>
            <p:nvPr/>
          </p:nvSpPr>
          <p:spPr bwMode="gray">
            <a:xfrm>
              <a:off x="4089197" y="3235374"/>
              <a:ext cx="3610575" cy="407188"/>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Inspire students in the classroom by delivering a guest teacher lesson. As a role model, you will help the students think differently about the world of work and careers in the logistics industry.</a:t>
              </a:r>
              <a:endParaRPr lang="en-US" altLang="en-US" sz="1100" dirty="0">
                <a:solidFill>
                  <a:schemeClr val="accent2"/>
                </a:solidFill>
                <a:latin typeface="+mn-lt"/>
              </a:endParaRPr>
            </a:p>
          </p:txBody>
        </p:sp>
        <p:sp>
          <p:nvSpPr>
            <p:cNvPr id="15" name="Rectangle 18"/>
            <p:cNvSpPr>
              <a:spLocks noChangeArrowheads="1"/>
            </p:cNvSpPr>
            <p:nvPr>
              <p:custDataLst>
                <p:tags r:id="rId1"/>
              </p:custDataLst>
            </p:nvPr>
          </p:nvSpPr>
          <p:spPr bwMode="gray">
            <a:xfrm>
              <a:off x="1457325" y="1128317"/>
              <a:ext cx="2916000" cy="223838"/>
            </a:xfrm>
            <a:prstGeom prst="rect">
              <a:avLst/>
            </a:prstGeom>
            <a:noFill/>
            <a:ln w="9525">
              <a:noFill/>
              <a:miter lim="800000"/>
              <a:headEnd/>
              <a:tailEnd/>
            </a:ln>
          </p:spPr>
          <p:txBody>
            <a:bodyPr lIns="0" tIns="27000" rIns="81000" bIns="27000"/>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30000"/>
                </a:spcAft>
                <a:buClr>
                  <a:srgbClr val="000000"/>
                </a:buClr>
                <a:buSzPct val="100000"/>
              </a:pPr>
              <a:r>
                <a:rPr lang="en-US" altLang="en-US" sz="1050" dirty="0">
                  <a:solidFill>
                    <a:schemeClr val="accent2"/>
                  </a:solidFill>
                  <a:latin typeface="+mn-lt"/>
                </a:rPr>
                <a:t>Activity</a:t>
              </a:r>
            </a:p>
          </p:txBody>
        </p:sp>
        <p:sp>
          <p:nvSpPr>
            <p:cNvPr id="16" name="Rectangle 19"/>
            <p:cNvSpPr>
              <a:spLocks noChangeArrowheads="1"/>
            </p:cNvSpPr>
            <p:nvPr>
              <p:custDataLst>
                <p:tags r:id="rId2"/>
              </p:custDataLst>
            </p:nvPr>
          </p:nvSpPr>
          <p:spPr bwMode="gray">
            <a:xfrm>
              <a:off x="4097991" y="1128317"/>
              <a:ext cx="2916000" cy="223838"/>
            </a:xfrm>
            <a:prstGeom prst="rect">
              <a:avLst/>
            </a:prstGeom>
            <a:noFill/>
            <a:ln w="9525">
              <a:noFill/>
              <a:miter lim="800000"/>
              <a:headEnd/>
              <a:tailEnd/>
            </a:ln>
          </p:spPr>
          <p:txBody>
            <a:bodyPr lIns="0" tIns="27000" rIns="81000" bIns="27000"/>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30000"/>
                </a:spcAft>
                <a:buClr>
                  <a:srgbClr val="000000"/>
                </a:buClr>
                <a:buSzPct val="100000"/>
              </a:pPr>
              <a:r>
                <a:rPr lang="en-US" altLang="en-US" sz="1050" dirty="0">
                  <a:solidFill>
                    <a:schemeClr val="accent2"/>
                  </a:solidFill>
                  <a:latin typeface="+mn-lt"/>
                </a:rPr>
                <a:t>Objective</a:t>
              </a:r>
            </a:p>
          </p:txBody>
        </p:sp>
        <p:cxnSp>
          <p:nvCxnSpPr>
            <p:cNvPr id="17" name="Gerade Verbindung 8"/>
            <p:cNvCxnSpPr/>
            <p:nvPr/>
          </p:nvCxnSpPr>
          <p:spPr bwMode="gray">
            <a:xfrm>
              <a:off x="1453499" y="1351984"/>
              <a:ext cx="230651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8"/>
            <p:cNvCxnSpPr/>
            <p:nvPr/>
          </p:nvCxnSpPr>
          <p:spPr bwMode="gray">
            <a:xfrm>
              <a:off x="4089197" y="1351984"/>
              <a:ext cx="361057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AutoShape 28"/>
            <p:cNvSpPr>
              <a:spLocks noChangeArrowheads="1"/>
            </p:cNvSpPr>
            <p:nvPr/>
          </p:nvSpPr>
          <p:spPr bwMode="gray">
            <a:xfrm>
              <a:off x="3836728" y="1492381"/>
              <a:ext cx="165357" cy="352214"/>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sp>
          <p:nvSpPr>
            <p:cNvPr id="20" name="AutoShape 28"/>
            <p:cNvSpPr>
              <a:spLocks noChangeArrowheads="1"/>
            </p:cNvSpPr>
            <p:nvPr/>
          </p:nvSpPr>
          <p:spPr bwMode="gray">
            <a:xfrm>
              <a:off x="3836728" y="2082353"/>
              <a:ext cx="165357" cy="352214"/>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sp>
          <p:nvSpPr>
            <p:cNvPr id="21" name="AutoShape 28"/>
            <p:cNvSpPr>
              <a:spLocks noChangeArrowheads="1"/>
            </p:cNvSpPr>
            <p:nvPr/>
          </p:nvSpPr>
          <p:spPr bwMode="gray">
            <a:xfrm>
              <a:off x="3836728" y="2670925"/>
              <a:ext cx="165357" cy="352214"/>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sp>
          <p:nvSpPr>
            <p:cNvPr id="22" name="AutoShape 28"/>
            <p:cNvSpPr>
              <a:spLocks noChangeArrowheads="1"/>
            </p:cNvSpPr>
            <p:nvPr/>
          </p:nvSpPr>
          <p:spPr bwMode="gray">
            <a:xfrm>
              <a:off x="3836728" y="3262861"/>
              <a:ext cx="165357" cy="352214"/>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grpSp>
          <p:nvGrpSpPr>
            <p:cNvPr id="26" name="Gruppieren 25"/>
            <p:cNvGrpSpPr/>
            <p:nvPr/>
          </p:nvGrpSpPr>
          <p:grpSpPr>
            <a:xfrm>
              <a:off x="1453499" y="3824221"/>
              <a:ext cx="6246273" cy="407188"/>
              <a:chOff x="413998" y="4835621"/>
              <a:chExt cx="8328364" cy="542917"/>
            </a:xfrm>
          </p:grpSpPr>
          <p:sp>
            <p:nvSpPr>
              <p:cNvPr id="13" name="AutoShape 16"/>
              <p:cNvSpPr>
                <a:spLocks noChangeArrowheads="1"/>
              </p:cNvSpPr>
              <p:nvPr/>
            </p:nvSpPr>
            <p:spPr bwMode="gray">
              <a:xfrm>
                <a:off x="413998" y="4835621"/>
                <a:ext cx="3075352" cy="542917"/>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5. Employability </a:t>
                </a:r>
              </a:p>
              <a:p>
                <a:pPr>
                  <a:spcAft>
                    <a:spcPct val="20000"/>
                  </a:spcAft>
                  <a:buClr>
                    <a:srgbClr val="000000"/>
                  </a:buClr>
                  <a:buSzPct val="100000"/>
                </a:pPr>
                <a:r>
                  <a:rPr lang="en-US" altLang="en-US" sz="1050" dirty="0">
                    <a:solidFill>
                      <a:schemeClr val="accent2"/>
                    </a:solidFill>
                  </a:rPr>
                  <a:t>Workshop</a:t>
                </a:r>
              </a:p>
            </p:txBody>
          </p:sp>
          <p:sp>
            <p:nvSpPr>
              <p:cNvPr id="14" name="Rectangle 17"/>
              <p:cNvSpPr>
                <a:spLocks noChangeArrowheads="1"/>
              </p:cNvSpPr>
              <p:nvPr/>
            </p:nvSpPr>
            <p:spPr bwMode="gray">
              <a:xfrm>
                <a:off x="3928262" y="4835621"/>
                <a:ext cx="4814100" cy="542917"/>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Run a workshop that supports young people to develop employability skills and helps attract more young people into Logistics.</a:t>
                </a:r>
                <a:endParaRPr lang="en-US" altLang="en-US" sz="1100" dirty="0">
                  <a:solidFill>
                    <a:schemeClr val="accent2"/>
                  </a:solidFill>
                  <a:latin typeface="+mn-lt"/>
                </a:endParaRPr>
              </a:p>
            </p:txBody>
          </p:sp>
          <p:sp>
            <p:nvSpPr>
              <p:cNvPr id="23" name="AutoShape 28"/>
              <p:cNvSpPr>
                <a:spLocks noChangeArrowheads="1"/>
              </p:cNvSpPr>
              <p:nvPr/>
            </p:nvSpPr>
            <p:spPr bwMode="gray">
              <a:xfrm>
                <a:off x="3591637" y="4872270"/>
                <a:ext cx="220476" cy="469619"/>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grpSp>
        <p:pic>
          <p:nvPicPr>
            <p:cNvPr id="31" name="Picture 3" descr="Y:\GoTeach 3.0\05_Teach For All\9 - Communication TFAll Partnership\4_Images\01_Images_Teach For All\Teach For All 2013\Chil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69678" y="2642876"/>
              <a:ext cx="1096608" cy="4127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75952" y="1464952"/>
              <a:ext cx="1084061" cy="40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9679" y="3824221"/>
              <a:ext cx="1090334" cy="3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9679" y="3235374"/>
              <a:ext cx="1090334" cy="41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9678" y="2054303"/>
              <a:ext cx="1090334" cy="44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Fußzeilenplatzhalter 2"/>
          <p:cNvSpPr>
            <a:spLocks noGrp="1"/>
          </p:cNvSpPr>
          <p:nvPr>
            <p:ph type="ftr" sz="quarter" idx="10"/>
          </p:nvPr>
        </p:nvSpPr>
        <p:spPr>
          <a:xfrm>
            <a:off x="323999" y="4803982"/>
            <a:ext cx="8117532" cy="138499"/>
          </a:xfrm>
        </p:spPr>
        <p:txBody>
          <a:bodyPr/>
          <a:lstStyle/>
          <a:p>
            <a:r>
              <a:rPr lang="en-US" dirty="0" smtClean="0"/>
              <a:t>DPDHL Group | Corporate Citizenship | Bonn | July 2020</a:t>
            </a:r>
            <a:endParaRPr lang="en-US" dirty="0"/>
          </a:p>
        </p:txBody>
      </p:sp>
    </p:spTree>
    <p:extLst>
      <p:ext uri="{BB962C8B-B14F-4D97-AF65-F5344CB8AC3E}">
        <p14:creationId xmlns:p14="http://schemas.microsoft.com/office/powerpoint/2010/main" val="416913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Menu </a:t>
            </a:r>
            <a:r>
              <a:rPr lang="de-DE" dirty="0" err="1" smtClean="0"/>
              <a:t>of</a:t>
            </a:r>
            <a:r>
              <a:rPr lang="de-DE" dirty="0" smtClean="0"/>
              <a:t> </a:t>
            </a:r>
            <a:r>
              <a:rPr lang="de-DE" dirty="0" err="1" smtClean="0"/>
              <a:t>Activities</a:t>
            </a:r>
            <a:r>
              <a:rPr lang="de-DE" dirty="0" smtClean="0"/>
              <a:t> (2/2)</a:t>
            </a:r>
            <a:endParaRPr lang="de-DE" dirty="0"/>
          </a:p>
        </p:txBody>
      </p:sp>
      <p:grpSp>
        <p:nvGrpSpPr>
          <p:cNvPr id="31" name="Gruppieren 30"/>
          <p:cNvGrpSpPr/>
          <p:nvPr/>
        </p:nvGrpSpPr>
        <p:grpSpPr>
          <a:xfrm>
            <a:off x="324000" y="879113"/>
            <a:ext cx="8547626" cy="3796649"/>
            <a:chOff x="1453499" y="1128317"/>
            <a:chExt cx="6246274" cy="3157955"/>
          </a:xfrm>
        </p:grpSpPr>
        <p:sp>
          <p:nvSpPr>
            <p:cNvPr id="5" name="AutoShape 4"/>
            <p:cNvSpPr>
              <a:spLocks noChangeArrowheads="1"/>
            </p:cNvSpPr>
            <p:nvPr/>
          </p:nvSpPr>
          <p:spPr bwMode="gray">
            <a:xfrm>
              <a:off x="1453499" y="1464331"/>
              <a:ext cx="2306514" cy="408313"/>
            </a:xfrm>
            <a:prstGeom prst="rect">
              <a:avLst/>
            </a:prstGeom>
            <a:solidFill>
              <a:schemeClr val="accent3">
                <a:lumMod val="40000"/>
                <a:lumOff val="60000"/>
              </a:schemeClr>
            </a:solidFill>
            <a:ln w="9525" algn="ctr">
              <a:noFill/>
              <a:miter lim="800000"/>
              <a:headEnd/>
              <a:tailEnd/>
            </a:ln>
          </p:spPr>
          <p:txBody>
            <a:bodyPr lIns="54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50" dirty="0">
                  <a:solidFill>
                    <a:schemeClr val="accent2"/>
                  </a:solidFill>
                  <a:latin typeface="+mn-lt"/>
                </a:rPr>
                <a:t>6. Career Session</a:t>
              </a:r>
            </a:p>
          </p:txBody>
        </p:sp>
        <p:sp>
          <p:nvSpPr>
            <p:cNvPr id="6" name="Rectangle 5"/>
            <p:cNvSpPr>
              <a:spLocks noChangeArrowheads="1"/>
            </p:cNvSpPr>
            <p:nvPr/>
          </p:nvSpPr>
          <p:spPr bwMode="gray">
            <a:xfrm>
              <a:off x="4089197" y="1464331"/>
              <a:ext cx="3610575" cy="408313"/>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Help students develop their career plan and provide an insight into career opportunities and apprenticeships. </a:t>
              </a:r>
              <a:endParaRPr lang="en-US" altLang="en-US" sz="1100" dirty="0">
                <a:solidFill>
                  <a:schemeClr val="accent2"/>
                </a:solidFill>
                <a:latin typeface="+mn-lt"/>
              </a:endParaRPr>
            </a:p>
          </p:txBody>
        </p:sp>
        <p:sp>
          <p:nvSpPr>
            <p:cNvPr id="15" name="Rectangle 18"/>
            <p:cNvSpPr>
              <a:spLocks noChangeArrowheads="1"/>
            </p:cNvSpPr>
            <p:nvPr>
              <p:custDataLst>
                <p:tags r:id="rId1"/>
              </p:custDataLst>
            </p:nvPr>
          </p:nvSpPr>
          <p:spPr bwMode="gray">
            <a:xfrm>
              <a:off x="1457325" y="1128317"/>
              <a:ext cx="2916000" cy="223838"/>
            </a:xfrm>
            <a:prstGeom prst="rect">
              <a:avLst/>
            </a:prstGeom>
            <a:noFill/>
            <a:ln w="9525">
              <a:noFill/>
              <a:miter lim="800000"/>
              <a:headEnd/>
              <a:tailEnd/>
            </a:ln>
          </p:spPr>
          <p:txBody>
            <a:bodyPr lIns="0" tIns="27000" rIns="81000" bIns="27000"/>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30000"/>
                </a:spcAft>
                <a:buClr>
                  <a:srgbClr val="000000"/>
                </a:buClr>
                <a:buSzPct val="100000"/>
              </a:pPr>
              <a:r>
                <a:rPr lang="en-US" altLang="en-US" sz="1050" dirty="0">
                  <a:solidFill>
                    <a:schemeClr val="accent2"/>
                  </a:solidFill>
                  <a:latin typeface="+mn-lt"/>
                </a:rPr>
                <a:t>Activity</a:t>
              </a:r>
            </a:p>
          </p:txBody>
        </p:sp>
        <p:sp>
          <p:nvSpPr>
            <p:cNvPr id="16" name="Rectangle 19"/>
            <p:cNvSpPr>
              <a:spLocks noChangeArrowheads="1"/>
            </p:cNvSpPr>
            <p:nvPr>
              <p:custDataLst>
                <p:tags r:id="rId2"/>
              </p:custDataLst>
            </p:nvPr>
          </p:nvSpPr>
          <p:spPr bwMode="gray">
            <a:xfrm>
              <a:off x="4097991" y="1128317"/>
              <a:ext cx="2916000" cy="223838"/>
            </a:xfrm>
            <a:prstGeom prst="rect">
              <a:avLst/>
            </a:prstGeom>
            <a:noFill/>
            <a:ln w="9525">
              <a:noFill/>
              <a:miter lim="800000"/>
              <a:headEnd/>
              <a:tailEnd/>
            </a:ln>
          </p:spPr>
          <p:txBody>
            <a:bodyPr lIns="0" tIns="27000" rIns="81000" bIns="27000"/>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30000"/>
                </a:spcAft>
                <a:buClr>
                  <a:srgbClr val="000000"/>
                </a:buClr>
                <a:buSzPct val="100000"/>
              </a:pPr>
              <a:r>
                <a:rPr lang="en-US" altLang="en-US" sz="1050" dirty="0">
                  <a:solidFill>
                    <a:schemeClr val="accent2"/>
                  </a:solidFill>
                  <a:latin typeface="+mn-lt"/>
                </a:rPr>
                <a:t>Objective</a:t>
              </a:r>
            </a:p>
          </p:txBody>
        </p:sp>
        <p:cxnSp>
          <p:nvCxnSpPr>
            <p:cNvPr id="17" name="Gerade Verbindung 8"/>
            <p:cNvCxnSpPr/>
            <p:nvPr/>
          </p:nvCxnSpPr>
          <p:spPr bwMode="gray">
            <a:xfrm>
              <a:off x="1453499" y="1351984"/>
              <a:ext cx="230651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8"/>
            <p:cNvCxnSpPr/>
            <p:nvPr/>
          </p:nvCxnSpPr>
          <p:spPr bwMode="gray">
            <a:xfrm>
              <a:off x="4089197" y="1351984"/>
              <a:ext cx="361057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AutoShape 28"/>
            <p:cNvSpPr>
              <a:spLocks noChangeArrowheads="1"/>
            </p:cNvSpPr>
            <p:nvPr/>
          </p:nvSpPr>
          <p:spPr bwMode="gray">
            <a:xfrm>
              <a:off x="3836728" y="1492381"/>
              <a:ext cx="165357" cy="352214"/>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grpSp>
          <p:nvGrpSpPr>
            <p:cNvPr id="26" name="Gruppieren 25"/>
            <p:cNvGrpSpPr/>
            <p:nvPr/>
          </p:nvGrpSpPr>
          <p:grpSpPr>
            <a:xfrm>
              <a:off x="1453499" y="3879084"/>
              <a:ext cx="6246273" cy="407188"/>
              <a:chOff x="413998" y="4835621"/>
              <a:chExt cx="8328364" cy="542917"/>
            </a:xfrm>
          </p:grpSpPr>
          <p:sp>
            <p:nvSpPr>
              <p:cNvPr id="13" name="AutoShape 16"/>
              <p:cNvSpPr>
                <a:spLocks noChangeArrowheads="1"/>
              </p:cNvSpPr>
              <p:nvPr/>
            </p:nvSpPr>
            <p:spPr bwMode="gray">
              <a:xfrm>
                <a:off x="413998" y="4835621"/>
                <a:ext cx="3075352" cy="542917"/>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10. Entrepreneur-</a:t>
                </a:r>
              </a:p>
              <a:p>
                <a:pPr>
                  <a:spcAft>
                    <a:spcPct val="20000"/>
                  </a:spcAft>
                  <a:buClr>
                    <a:srgbClr val="000000"/>
                  </a:buClr>
                  <a:buSzPct val="100000"/>
                </a:pPr>
                <a:r>
                  <a:rPr lang="en-US" altLang="en-US" sz="1050" dirty="0">
                    <a:solidFill>
                      <a:schemeClr val="accent2"/>
                    </a:solidFill>
                  </a:rPr>
                  <a:t>ship Training</a:t>
                </a:r>
              </a:p>
            </p:txBody>
          </p:sp>
          <p:sp>
            <p:nvSpPr>
              <p:cNvPr id="14" name="Rectangle 17"/>
              <p:cNvSpPr>
                <a:spLocks noChangeArrowheads="1"/>
              </p:cNvSpPr>
              <p:nvPr/>
            </p:nvSpPr>
            <p:spPr bwMode="gray">
              <a:xfrm>
                <a:off x="3928262" y="4835621"/>
                <a:ext cx="4814100" cy="542917"/>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Train young people to start their own business covering areas like business plan writing, promoting their business, looking for funds etc.</a:t>
                </a:r>
              </a:p>
            </p:txBody>
          </p:sp>
          <p:sp>
            <p:nvSpPr>
              <p:cNvPr id="23" name="AutoShape 28"/>
              <p:cNvSpPr>
                <a:spLocks noChangeArrowheads="1"/>
              </p:cNvSpPr>
              <p:nvPr/>
            </p:nvSpPr>
            <p:spPr bwMode="gray">
              <a:xfrm>
                <a:off x="3591637" y="4872270"/>
                <a:ext cx="220476" cy="469619"/>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grpSp>
        <p:grpSp>
          <p:nvGrpSpPr>
            <p:cNvPr id="4" name="Gruppieren 3"/>
            <p:cNvGrpSpPr/>
            <p:nvPr/>
          </p:nvGrpSpPr>
          <p:grpSpPr>
            <a:xfrm>
              <a:off x="1453499" y="1977082"/>
              <a:ext cx="6246273" cy="522605"/>
              <a:chOff x="413998" y="2739070"/>
              <a:chExt cx="8328364" cy="544418"/>
            </a:xfrm>
          </p:grpSpPr>
          <p:sp>
            <p:nvSpPr>
              <p:cNvPr id="7" name="AutoShape 7"/>
              <p:cNvSpPr>
                <a:spLocks noChangeArrowheads="1"/>
              </p:cNvSpPr>
              <p:nvPr/>
            </p:nvSpPr>
            <p:spPr bwMode="gray">
              <a:xfrm>
                <a:off x="413998" y="2739071"/>
                <a:ext cx="3075352" cy="544417"/>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7. Internship</a:t>
                </a:r>
              </a:p>
            </p:txBody>
          </p:sp>
          <p:sp>
            <p:nvSpPr>
              <p:cNvPr id="8" name="Rectangle 8"/>
              <p:cNvSpPr>
                <a:spLocks noChangeArrowheads="1"/>
              </p:cNvSpPr>
              <p:nvPr/>
            </p:nvSpPr>
            <p:spPr bwMode="gray">
              <a:xfrm>
                <a:off x="3928262" y="2739071"/>
                <a:ext cx="4814100" cy="544417"/>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Provide a students with an opportunity to experience the working week in a real business environment, doing a job that benefits the employer and put into practice what employability skills they have already developed.</a:t>
                </a:r>
              </a:p>
            </p:txBody>
          </p:sp>
          <p:sp>
            <p:nvSpPr>
              <p:cNvPr id="20" name="AutoShape 28"/>
              <p:cNvSpPr>
                <a:spLocks noChangeArrowheads="1"/>
              </p:cNvSpPr>
              <p:nvPr/>
            </p:nvSpPr>
            <p:spPr bwMode="gray">
              <a:xfrm>
                <a:off x="3591637" y="2776470"/>
                <a:ext cx="220476" cy="469619"/>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pic>
            <p:nvPicPr>
              <p:cNvPr id="2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89"/>
              <a:stretch/>
            </p:blipFill>
            <p:spPr bwMode="auto">
              <a:xfrm flipH="1">
                <a:off x="2033537" y="2739070"/>
                <a:ext cx="1455811" cy="5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15" descr="130909 GVD Lebenslaufcheck 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69679" y="1469904"/>
              <a:ext cx="1096608" cy="402740"/>
            </a:xfrm>
            <a:prstGeom prst="rect">
              <a:avLst/>
            </a:prstGeom>
            <a:noFill/>
            <a:ln>
              <a:noFill/>
            </a:ln>
          </p:spPr>
        </p:pic>
        <p:pic>
          <p:nvPicPr>
            <p:cNvPr id="29" name="Picture 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669679" y="3879083"/>
              <a:ext cx="1090332" cy="407188"/>
            </a:xfrm>
            <a:prstGeom prst="rect">
              <a:avLst/>
            </a:prstGeom>
            <a:noFill/>
            <a:ln>
              <a:noFill/>
            </a:ln>
          </p:spPr>
        </p:pic>
        <p:grpSp>
          <p:nvGrpSpPr>
            <p:cNvPr id="28" name="Gruppieren 27"/>
            <p:cNvGrpSpPr/>
            <p:nvPr/>
          </p:nvGrpSpPr>
          <p:grpSpPr>
            <a:xfrm>
              <a:off x="1453499" y="2624340"/>
              <a:ext cx="6246273" cy="419484"/>
              <a:chOff x="413998" y="3523834"/>
              <a:chExt cx="8328364" cy="559312"/>
            </a:xfrm>
          </p:grpSpPr>
          <p:sp>
            <p:nvSpPr>
              <p:cNvPr id="9" name="AutoShape 10"/>
              <p:cNvSpPr>
                <a:spLocks noChangeArrowheads="1"/>
              </p:cNvSpPr>
              <p:nvPr/>
            </p:nvSpPr>
            <p:spPr bwMode="gray">
              <a:xfrm>
                <a:off x="413998" y="3523834"/>
                <a:ext cx="3075352" cy="544417"/>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8. Job Shadowing</a:t>
                </a:r>
              </a:p>
            </p:txBody>
          </p:sp>
          <p:sp>
            <p:nvSpPr>
              <p:cNvPr id="10" name="Rectangle 11"/>
              <p:cNvSpPr>
                <a:spLocks noChangeArrowheads="1"/>
              </p:cNvSpPr>
              <p:nvPr/>
            </p:nvSpPr>
            <p:spPr bwMode="gray">
              <a:xfrm>
                <a:off x="3928262" y="3523834"/>
                <a:ext cx="4814100" cy="544417"/>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Young people accompany employees over a week or less to learn what it means to work in a certain area </a:t>
                </a:r>
              </a:p>
            </p:txBody>
          </p:sp>
          <p:sp>
            <p:nvSpPr>
              <p:cNvPr id="21" name="AutoShape 28"/>
              <p:cNvSpPr>
                <a:spLocks noChangeArrowheads="1"/>
              </p:cNvSpPr>
              <p:nvPr/>
            </p:nvSpPr>
            <p:spPr bwMode="gray">
              <a:xfrm>
                <a:off x="3591637" y="3561233"/>
                <a:ext cx="220476" cy="469619"/>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pic>
            <p:nvPicPr>
              <p:cNvPr id="30"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033536" y="3523834"/>
                <a:ext cx="1455813" cy="55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pieren 24"/>
            <p:cNvGrpSpPr/>
            <p:nvPr/>
          </p:nvGrpSpPr>
          <p:grpSpPr>
            <a:xfrm>
              <a:off x="1453499" y="3157153"/>
              <a:ext cx="6246273" cy="611363"/>
              <a:chOff x="413998" y="4313831"/>
              <a:chExt cx="8328364" cy="653190"/>
            </a:xfrm>
          </p:grpSpPr>
          <p:sp>
            <p:nvSpPr>
              <p:cNvPr id="11" name="AutoShape 13"/>
              <p:cNvSpPr>
                <a:spLocks noChangeArrowheads="1"/>
              </p:cNvSpPr>
              <p:nvPr/>
            </p:nvSpPr>
            <p:spPr bwMode="gray">
              <a:xfrm>
                <a:off x="413998" y="4313831"/>
                <a:ext cx="3075352" cy="653190"/>
              </a:xfrm>
              <a:prstGeom prst="rect">
                <a:avLst/>
              </a:prstGeom>
              <a:solidFill>
                <a:schemeClr val="accent3">
                  <a:lumMod val="40000"/>
                  <a:lumOff val="60000"/>
                </a:schemeClr>
              </a:solidFill>
              <a:ln w="9525" algn="ctr">
                <a:noFill/>
                <a:miter lim="800000"/>
                <a:headEnd/>
                <a:tailEnd/>
              </a:ln>
            </p:spPr>
            <p:txBody>
              <a:bodyPr lIns="54000" tIns="0" rIns="0" bIns="0" anchor="ctr"/>
              <a:lstStyle/>
              <a:p>
                <a:pPr>
                  <a:spcAft>
                    <a:spcPct val="20000"/>
                  </a:spcAft>
                  <a:buClr>
                    <a:srgbClr val="000000"/>
                  </a:buClr>
                  <a:buSzPct val="100000"/>
                </a:pPr>
                <a:r>
                  <a:rPr lang="en-US" altLang="en-US" sz="1050" dirty="0">
                    <a:solidFill>
                      <a:schemeClr val="accent2"/>
                    </a:solidFill>
                  </a:rPr>
                  <a:t>9. Career Fair</a:t>
                </a:r>
              </a:p>
            </p:txBody>
          </p:sp>
          <p:sp>
            <p:nvSpPr>
              <p:cNvPr id="12" name="Rectangle 14"/>
              <p:cNvSpPr>
                <a:spLocks noChangeArrowheads="1"/>
              </p:cNvSpPr>
              <p:nvPr/>
            </p:nvSpPr>
            <p:spPr bwMode="gray">
              <a:xfrm>
                <a:off x="3928262" y="4313831"/>
                <a:ext cx="4814100" cy="653190"/>
              </a:xfrm>
              <a:prstGeom prst="rect">
                <a:avLst/>
              </a:prstGeom>
              <a:solidFill>
                <a:schemeClr val="accent5"/>
              </a:solidFill>
              <a:ln w="9525" algn="ctr">
                <a:noFill/>
                <a:miter lim="800000"/>
                <a:headEnd/>
                <a:tailEnd/>
              </a:ln>
            </p:spPr>
            <p:txBody>
              <a:bodyPr lIns="54000" tIns="0" rIns="3429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Aft>
                    <a:spcPct val="20000"/>
                  </a:spcAft>
                  <a:buClr>
                    <a:srgbClr val="000000"/>
                  </a:buClr>
                  <a:buSzPct val="100000"/>
                </a:pPr>
                <a:r>
                  <a:rPr lang="en-US" altLang="en-US" sz="1000" dirty="0">
                    <a:solidFill>
                      <a:schemeClr val="accent2"/>
                    </a:solidFill>
                    <a:latin typeface="+mn-lt"/>
                  </a:rPr>
                  <a:t>Allow young people to obtain information about the professional work environment and  provide an insight into career opportunities and apprenticeships. Stands are set up and each department the variety of professional opportunities, as well as their own work experience.</a:t>
                </a:r>
              </a:p>
            </p:txBody>
          </p:sp>
          <p:sp>
            <p:nvSpPr>
              <p:cNvPr id="22" name="AutoShape 28"/>
              <p:cNvSpPr>
                <a:spLocks noChangeArrowheads="1"/>
              </p:cNvSpPr>
              <p:nvPr/>
            </p:nvSpPr>
            <p:spPr bwMode="gray">
              <a:xfrm>
                <a:off x="3591637" y="4350480"/>
                <a:ext cx="220476" cy="469619"/>
              </a:xfrm>
              <a:prstGeom prst="chevron">
                <a:avLst>
                  <a:gd name="adj" fmla="val 52972"/>
                </a:avLst>
              </a:prstGeom>
              <a:solidFill>
                <a:srgbClr val="FFCC0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p>
                <a:endParaRPr lang="en-US" sz="1013">
                  <a:solidFill>
                    <a:schemeClr val="accent2"/>
                  </a:solidFill>
                </a:endParaRPr>
              </a:p>
            </p:txBody>
          </p:sp>
          <p:pic>
            <p:nvPicPr>
              <p:cNvPr id="4894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37" y="4313831"/>
                <a:ext cx="1455810" cy="65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3" name="Fußzeilenplatzhalter 2"/>
          <p:cNvSpPr>
            <a:spLocks noGrp="1"/>
          </p:cNvSpPr>
          <p:nvPr>
            <p:ph type="ftr" sz="quarter" idx="10"/>
          </p:nvPr>
        </p:nvSpPr>
        <p:spPr>
          <a:xfrm>
            <a:off x="323999" y="4803982"/>
            <a:ext cx="8117532" cy="138499"/>
          </a:xfrm>
        </p:spPr>
        <p:txBody>
          <a:bodyPr/>
          <a:lstStyle/>
          <a:p>
            <a:r>
              <a:rPr lang="en-US" dirty="0" smtClean="0"/>
              <a:t>DPDHL Group | Corporate Citizenship | Bonn | July 2020</a:t>
            </a:r>
            <a:endParaRPr lang="en-US" dirty="0"/>
          </a:p>
        </p:txBody>
      </p:sp>
    </p:spTree>
    <p:extLst>
      <p:ext uri="{BB962C8B-B14F-4D97-AF65-F5344CB8AC3E}">
        <p14:creationId xmlns:p14="http://schemas.microsoft.com/office/powerpoint/2010/main" val="338233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mQBBTxGwkW6D5wtuMCq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mQBBTxGwkW6D5wtuMCq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mQBBTxGwkW6D5wtuMCq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mQBBTxGwkW6D5wtuMCqgw"/>
</p:tagLst>
</file>

<file path=ppt/theme/theme1.xml><?xml version="1.0" encoding="utf-8"?>
<a:theme xmlns:a="http://schemas.openxmlformats.org/drawingml/2006/main" name="DPDHL_Group">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sp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PDHL_Group.potx" id="{1689C12F-3E71-49DD-84BF-F3124B06B118}" vid="{5F5CA097-48F3-442B-A60F-13AD720E4B4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DPDHL_Group</Template>
  <TotalTime>0</TotalTime>
  <Words>368</Words>
  <Application>Microsoft Office PowerPoint</Application>
  <PresentationFormat>Bildschirmpräsentation (16:9)</PresentationFormat>
  <Paragraphs>36</Paragraphs>
  <Slides>3</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vt:i4>
      </vt:variant>
    </vt:vector>
  </HeadingPairs>
  <TitlesOfParts>
    <vt:vector size="11" baseType="lpstr">
      <vt:lpstr>Delivery Cd Light</vt:lpstr>
      <vt:lpstr>Delivery Cd Black</vt:lpstr>
      <vt:lpstr>Arial</vt:lpstr>
      <vt:lpstr>Symbol</vt:lpstr>
      <vt:lpstr>Calibri</vt:lpstr>
      <vt:lpstr>Delivery</vt:lpstr>
      <vt:lpstr>DPDHL_Group</vt:lpstr>
      <vt:lpstr>think-cell Folie</vt:lpstr>
      <vt:lpstr>GoTeach</vt:lpstr>
      <vt:lpstr>Menu of Activities (1/2)</vt:lpstr>
      <vt:lpstr>Menu of Activities (2/2)</vt:lpstr>
    </vt:vector>
  </TitlesOfParts>
  <Manager/>
  <Company>DPDHL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DPDHL Group Layout and Image Library</dc:title>
  <dc:subject/>
  <dc:creator>Annette Wollmann (DPDHL DE)</dc:creator>
  <cp:keywords/>
  <dc:description/>
  <cp:lastModifiedBy>Wollmann, Z, Corp. Citizenship, BN</cp:lastModifiedBy>
  <cp:revision>120</cp:revision>
  <cp:lastPrinted>2020-07-15T07:35:04Z</cp:lastPrinted>
  <dcterms:created xsi:type="dcterms:W3CDTF">2020-04-27T16:41:07Z</dcterms:created>
  <dcterms:modified xsi:type="dcterms:W3CDTF">2020-07-21T14:12:23Z</dcterms:modified>
  <cp:category/>
</cp:coreProperties>
</file>