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2.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4"/>
    <p:sldMasterId id="2147484033" r:id="rId5"/>
    <p:sldMasterId id="2147483766" r:id="rId6"/>
    <p:sldMasterId id="2147483772" r:id="rId7"/>
    <p:sldMasterId id="2147483775" r:id="rId8"/>
    <p:sldMasterId id="2147483782" r:id="rId9"/>
    <p:sldMasterId id="2147483790" r:id="rId10"/>
    <p:sldMasterId id="2147483789" r:id="rId11"/>
    <p:sldMasterId id="2147483798" r:id="rId12"/>
    <p:sldMasterId id="2147483797" r:id="rId13"/>
    <p:sldMasterId id="2147484031" r:id="rId14"/>
    <p:sldMasterId id="2147484036" r:id="rId15"/>
    <p:sldMasterId id="2147483777" r:id="rId16"/>
  </p:sldMasterIdLst>
  <p:notesMasterIdLst>
    <p:notesMasterId r:id="rId41"/>
  </p:notesMasterIdLst>
  <p:sldIdLst>
    <p:sldId id="258" r:id="rId17"/>
    <p:sldId id="294" r:id="rId18"/>
    <p:sldId id="288" r:id="rId19"/>
    <p:sldId id="289" r:id="rId20"/>
    <p:sldId id="290" r:id="rId21"/>
    <p:sldId id="291" r:id="rId22"/>
    <p:sldId id="292" r:id="rId23"/>
    <p:sldId id="295" r:id="rId24"/>
    <p:sldId id="296" r:id="rId25"/>
    <p:sldId id="297" r:id="rId26"/>
    <p:sldId id="298" r:id="rId27"/>
    <p:sldId id="299" r:id="rId28"/>
    <p:sldId id="300" r:id="rId29"/>
    <p:sldId id="301" r:id="rId30"/>
    <p:sldId id="308" r:id="rId31"/>
    <p:sldId id="302" r:id="rId32"/>
    <p:sldId id="309" r:id="rId33"/>
    <p:sldId id="303" r:id="rId34"/>
    <p:sldId id="443" r:id="rId35"/>
    <p:sldId id="444" r:id="rId36"/>
    <p:sldId id="304" r:id="rId37"/>
    <p:sldId id="306" r:id="rId38"/>
    <p:sldId id="307" r:id="rId39"/>
    <p:sldId id="442"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6FF744-F591-FD0D-7854-3F4FDB8467AF}" name="Hans Gelissen (DHL SSC Maastricht)" initials="HG(SM" userId="S::hans.gelissen@dhl.com::1afa8510-4eed-4b73-a29e-678838cd8acd" providerId="AD"/>
  <p188:author id="{3DD3669C-276A-9A36-BA63-9779AC117A24}" name="Bente De Rijke (DHL SSC Maastricht)" initials="BDR(SM" userId="S::bente.derijke@dhl.com::475646eb-b23c-43c0-b2ae-71e1fde9b74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FFC000"/>
    <a:srgbClr val="BF3B4B"/>
    <a:srgbClr val="DB8993"/>
    <a:srgbClr val="D2EEFC"/>
    <a:srgbClr val="7395D3"/>
    <a:srgbClr val="0033CC"/>
    <a:srgbClr val="5982CB"/>
    <a:srgbClr val="8A0000"/>
    <a:srgbClr val="95C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A86FCE-E304-461C-84CD-88A595E377ED}" v="1" dt="2023-07-14T16:59:42.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41" autoAdjust="0"/>
  </p:normalViewPr>
  <p:slideViewPr>
    <p:cSldViewPr snapToGrid="0">
      <p:cViewPr varScale="1">
        <p:scale>
          <a:sx n="46" d="100"/>
          <a:sy n="46" d="100"/>
        </p:scale>
        <p:origin x="984" y="36"/>
      </p:cViewPr>
      <p:guideLst/>
    </p:cSldViewPr>
  </p:slideViewPr>
  <p:outlineViewPr>
    <p:cViewPr>
      <p:scale>
        <a:sx n="33" d="100"/>
        <a:sy n="33" d="100"/>
      </p:scale>
      <p:origin x="0" y="0"/>
    </p:cViewPr>
    <p:sldLst>
      <p:sld r:id="rId1" collapse="1"/>
    </p:sldLst>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microsoft.com/office/2015/10/relationships/revisionInfo" Target="revisionInfo.xml"/><Relationship Id="rId20" Type="http://schemas.openxmlformats.org/officeDocument/2006/relationships/slide" Target="slides/slide4.xml"/><Relationship Id="rId4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9376C-CCB9-470D-957B-31D17B9A9F13}" type="datetimeFigureOut">
              <a:rPr lang="nl-NL" smtClean="0"/>
              <a:t>8-7-2024</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189C3-052D-4975-A211-2A13C2628026}" type="slidenum">
              <a:rPr lang="nl-NL" smtClean="0"/>
              <a:t>‹#›</a:t>
            </a:fld>
            <a:endParaRPr lang="nl-NL"/>
          </a:p>
        </p:txBody>
      </p:sp>
    </p:spTree>
    <p:extLst>
      <p:ext uri="{BB962C8B-B14F-4D97-AF65-F5344CB8AC3E}">
        <p14:creationId xmlns:p14="http://schemas.microsoft.com/office/powerpoint/2010/main" val="2116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A189C3-052D-4975-A211-2A13C2628026}" type="slidenum">
              <a:rPr lang="nl-NL" smtClean="0"/>
              <a:t>19</a:t>
            </a:fld>
            <a:endParaRPr lang="nl-NL"/>
          </a:p>
        </p:txBody>
      </p:sp>
    </p:spTree>
    <p:extLst>
      <p:ext uri="{BB962C8B-B14F-4D97-AF65-F5344CB8AC3E}">
        <p14:creationId xmlns:p14="http://schemas.microsoft.com/office/powerpoint/2010/main" val="211711683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33.png"/><Relationship Id="rId1" Type="http://schemas.openxmlformats.org/officeDocument/2006/relationships/slideMaster" Target="../slideMasters/slideMaster8.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55.jpeg"/><Relationship Id="rId4" Type="http://schemas.openxmlformats.org/officeDocument/2006/relationships/image" Target="../media/image154.png"/></Relationships>
</file>

<file path=ppt/slideLayouts/_rels/slideLayout15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56.jpeg"/><Relationship Id="rId4" Type="http://schemas.openxmlformats.org/officeDocument/2006/relationships/image" Target="../media/image154.png"/></Relationships>
</file>

<file path=ppt/slideLayouts/_rels/slideLayout15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57.jpeg"/><Relationship Id="rId4" Type="http://schemas.openxmlformats.org/officeDocument/2006/relationships/image" Target="../media/image154.png"/></Relationships>
</file>

<file path=ppt/slideLayouts/_rels/slideLayout15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58.jpeg"/><Relationship Id="rId4" Type="http://schemas.openxmlformats.org/officeDocument/2006/relationships/image" Target="../media/image15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Layouts/_rels/slideLayout16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59.jpeg"/><Relationship Id="rId4" Type="http://schemas.openxmlformats.org/officeDocument/2006/relationships/image" Target="../media/image154.png"/></Relationships>
</file>

<file path=ppt/slideLayouts/_rels/slideLayout16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60.jpeg"/><Relationship Id="rId4" Type="http://schemas.openxmlformats.org/officeDocument/2006/relationships/image" Target="../media/image154.png"/></Relationships>
</file>

<file path=ppt/slideLayouts/_rels/slideLayout16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61.jpeg"/><Relationship Id="rId4" Type="http://schemas.openxmlformats.org/officeDocument/2006/relationships/image" Target="../media/image154.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62.jpeg"/><Relationship Id="rId4" Type="http://schemas.openxmlformats.org/officeDocument/2006/relationships/image" Target="../media/image154.png"/></Relationships>
</file>

<file path=ppt/slideLayouts/_rels/slideLayout16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63.jpeg"/><Relationship Id="rId4" Type="http://schemas.openxmlformats.org/officeDocument/2006/relationships/image" Target="../media/image154.png"/></Relationships>
</file>

<file path=ppt/slideLayouts/_rels/slideLayout16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64.jpeg"/><Relationship Id="rId4" Type="http://schemas.openxmlformats.org/officeDocument/2006/relationships/image" Target="../media/image154.png"/></Relationships>
</file>

<file path=ppt/slideLayouts/_rels/slideLayout16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65.jpeg"/><Relationship Id="rId4" Type="http://schemas.openxmlformats.org/officeDocument/2006/relationships/image" Target="../media/image154.png"/></Relationships>
</file>

<file path=ppt/slideLayouts/_rels/slideLayout16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66.jpeg"/><Relationship Id="rId4" Type="http://schemas.openxmlformats.org/officeDocument/2006/relationships/image" Target="../media/image154.png"/></Relationships>
</file>

<file path=ppt/slideLayouts/_rels/slideLayout16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67.jpeg"/><Relationship Id="rId4" Type="http://schemas.openxmlformats.org/officeDocument/2006/relationships/image" Target="../media/image154.png"/></Relationships>
</file>

<file path=ppt/slideLayouts/_rels/slideLayout16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68.jpeg"/><Relationship Id="rId4" Type="http://schemas.openxmlformats.org/officeDocument/2006/relationships/image" Target="../media/image15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69.jpeg"/><Relationship Id="rId4" Type="http://schemas.openxmlformats.org/officeDocument/2006/relationships/image" Target="../media/image154.png"/></Relationships>
</file>

<file path=ppt/slideLayouts/_rels/slideLayout17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70.jpeg"/><Relationship Id="rId4" Type="http://schemas.openxmlformats.org/officeDocument/2006/relationships/image" Target="../media/image154.png"/></Relationships>
</file>

<file path=ppt/slideLayouts/_rels/slideLayout17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71.jpeg"/><Relationship Id="rId4" Type="http://schemas.openxmlformats.org/officeDocument/2006/relationships/image" Target="../media/image154.png"/></Relationships>
</file>

<file path=ppt/slideLayouts/_rels/slideLayout17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5" Type="http://schemas.openxmlformats.org/officeDocument/2006/relationships/image" Target="../media/image172.jpeg"/><Relationship Id="rId4" Type="http://schemas.openxmlformats.org/officeDocument/2006/relationships/image" Target="../media/image154.png"/></Relationships>
</file>

<file path=ppt/slideLayouts/_rels/slideLayout17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3.png"/><Relationship Id="rId1" Type="http://schemas.openxmlformats.org/officeDocument/2006/relationships/slideMaster" Target="../slideMasters/slideMaster10.xml"/><Relationship Id="rId4" Type="http://schemas.openxmlformats.org/officeDocument/2006/relationships/image" Target="../media/image154.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73.png"/><Relationship Id="rId7"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Layouts/_rels/slideLayout18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5.jpeg"/><Relationship Id="rId4" Type="http://schemas.microsoft.com/office/2007/relationships/hdphoto" Target="../media/hdphoto14.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6.jpeg"/><Relationship Id="rId4" Type="http://schemas.microsoft.com/office/2007/relationships/hdphoto" Target="../media/hdphoto14.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7.jpeg"/><Relationship Id="rId4" Type="http://schemas.microsoft.com/office/2007/relationships/hdphoto" Target="../media/hdphoto14.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8.jpeg"/><Relationship Id="rId4" Type="http://schemas.microsoft.com/office/2007/relationships/hdphoto" Target="../media/hdphoto14.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9.jpeg"/><Relationship Id="rId4" Type="http://schemas.microsoft.com/office/2007/relationships/hdphoto" Target="../media/hdphoto14.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0.jpeg"/><Relationship Id="rId4" Type="http://schemas.microsoft.com/office/2007/relationships/hdphoto" Target="../media/hdphoto14.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1.jpeg"/><Relationship Id="rId4" Type="http://schemas.microsoft.com/office/2007/relationships/hdphoto" Target="../media/hdphoto14.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2.jpeg"/><Relationship Id="rId4" Type="http://schemas.microsoft.com/office/2007/relationships/hdphoto" Target="../media/hdphoto14.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3.jpeg"/><Relationship Id="rId4" Type="http://schemas.microsoft.com/office/2007/relationships/hdphoto" Target="../media/hdphoto14.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4.jpeg"/><Relationship Id="rId4" Type="http://schemas.microsoft.com/office/2007/relationships/hdphoto" Target="../media/hdphoto14.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5.jpeg"/><Relationship Id="rId4" Type="http://schemas.microsoft.com/office/2007/relationships/hdphoto" Target="../media/hdphoto14.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6.jpeg"/><Relationship Id="rId4" Type="http://schemas.microsoft.com/office/2007/relationships/hdphoto" Target="../media/hdphoto14.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7.jpeg"/><Relationship Id="rId4" Type="http://schemas.microsoft.com/office/2007/relationships/hdphoto" Target="../media/hdphoto14.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8.jpeg"/><Relationship Id="rId4" Type="http://schemas.microsoft.com/office/2007/relationships/hdphoto" Target="../media/hdphoto14.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9.jpeg"/><Relationship Id="rId4" Type="http://schemas.microsoft.com/office/2007/relationships/hdphoto" Target="../media/hdphoto14.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0.jpeg"/><Relationship Id="rId4" Type="http://schemas.microsoft.com/office/2007/relationships/hdphoto" Target="../media/hdphoto14.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1.jpeg"/><Relationship Id="rId4" Type="http://schemas.microsoft.com/office/2007/relationships/hdphoto" Target="../media/hdphoto14.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2.jpeg"/><Relationship Id="rId4" Type="http://schemas.microsoft.com/office/2007/relationships/hdphoto" Target="../media/hdphoto14.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3.jpeg"/><Relationship Id="rId4" Type="http://schemas.microsoft.com/office/2007/relationships/hdphoto" Target="../media/hdphoto14.wdp"/></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4" Type="http://schemas.microsoft.com/office/2007/relationships/hdphoto" Target="../media/hdphoto14.wdp"/></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4" Type="http://schemas.microsoft.com/office/2007/relationships/hdphoto" Target="../media/hdphoto14.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ASHPAGE AF 1">
    <p:bg>
      <p:bgPr>
        <a:gradFill>
          <a:gsLst>
            <a:gs pos="24000">
              <a:schemeClr val="bg1">
                <a:alpha val="0"/>
              </a:schemeClr>
            </a:gs>
            <a:gs pos="100000">
              <a:srgbClr val="D2EEFC"/>
            </a:gs>
          </a:gsLst>
          <a:lin ang="18900000" scaled="1"/>
        </a:gra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B43C5739-9C50-4600-9D8C-4447946A6FBF}"/>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700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a:extLst>
              <a:ext uri="{FF2B5EF4-FFF2-40B4-BE49-F238E27FC236}">
                <a16:creationId xmlns:a16="http://schemas.microsoft.com/office/drawing/2014/main" id="{191AB789-4696-4D28-8BA1-80BA27DDF8D9}"/>
              </a:ext>
            </a:extLst>
          </p:cNvPr>
          <p:cNvSpPr>
            <a:spLocks noGrp="1"/>
          </p:cNvSpPr>
          <p:nvPr userDrawn="1">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8" name="Text Placeholder 4">
            <a:extLst>
              <a:ext uri="{FF2B5EF4-FFF2-40B4-BE49-F238E27FC236}">
                <a16:creationId xmlns:a16="http://schemas.microsoft.com/office/drawing/2014/main" id="{6DAF46B8-C243-4C9F-AF45-36B2280FB4D7}"/>
              </a:ext>
            </a:extLst>
          </p:cNvPr>
          <p:cNvSpPr>
            <a:spLocks noGrp="1"/>
          </p:cNvSpPr>
          <p:nvPr userDrawn="1">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9" name="Date Placeholder 3">
            <a:extLst>
              <a:ext uri="{FF2B5EF4-FFF2-40B4-BE49-F238E27FC236}">
                <a16:creationId xmlns:a16="http://schemas.microsoft.com/office/drawing/2014/main" id="{6A9F479D-D471-49DF-AC54-46C87E517D50}"/>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1" name="Group 10">
            <a:extLst>
              <a:ext uri="{FF2B5EF4-FFF2-40B4-BE49-F238E27FC236}">
                <a16:creationId xmlns:a16="http://schemas.microsoft.com/office/drawing/2014/main" id="{21968E00-6E91-4173-A9A3-5DEA2D53D979}"/>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133708CC-3E47-41A1-AE08-A9241C1B2422}"/>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760AA8C5-CD0E-40BE-B9AC-CE4A89001B83}"/>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A6C49861-D4FC-4572-B2CD-9B4F661E6E6C}"/>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73DF7485-32A6-4E17-868B-C7991C3FEC4A}"/>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14BE175D-CC04-4FA0-B052-01427B361F2E}"/>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0751D0CE-6385-47F8-BE2A-E5B0319DA89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3C4FCADC-3A29-472B-A041-AF95888282E9}"/>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0A4CC093-256C-452E-ADF2-8AC8AD0B071D}"/>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Circle: Hollow 24">
              <a:extLst>
                <a:ext uri="{FF2B5EF4-FFF2-40B4-BE49-F238E27FC236}">
                  <a16:creationId xmlns:a16="http://schemas.microsoft.com/office/drawing/2014/main" id="{1055BC9F-76B2-4DC9-B646-C3DBF08FE73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6" name="Circle: Hollow 25">
              <a:extLst>
                <a:ext uri="{FF2B5EF4-FFF2-40B4-BE49-F238E27FC236}">
                  <a16:creationId xmlns:a16="http://schemas.microsoft.com/office/drawing/2014/main" id="{C1D61945-1D36-4C46-94EA-09639294D24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003A1C6A-1D6A-4180-A0D9-DC2133AB5E04}"/>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B64840F-D5C1-4379-AA9D-E34F57D8198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6E876024-2B36-40F8-BD2F-E22EC8FBA6C7}"/>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Oval 29">
              <a:extLst>
                <a:ext uri="{FF2B5EF4-FFF2-40B4-BE49-F238E27FC236}">
                  <a16:creationId xmlns:a16="http://schemas.microsoft.com/office/drawing/2014/main" id="{6B8E76BA-92E6-4A24-B419-903994AFA07A}"/>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Circle: Hollow 30">
              <a:extLst>
                <a:ext uri="{FF2B5EF4-FFF2-40B4-BE49-F238E27FC236}">
                  <a16:creationId xmlns:a16="http://schemas.microsoft.com/office/drawing/2014/main" id="{E4DAC61B-A6EA-40DF-A6CA-406E78A3482C}"/>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Oval 31">
              <a:extLst>
                <a:ext uri="{FF2B5EF4-FFF2-40B4-BE49-F238E27FC236}">
                  <a16:creationId xmlns:a16="http://schemas.microsoft.com/office/drawing/2014/main" id="{60B4BF62-C933-40EF-9FFD-36F7DFD2FA46}"/>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8AD7FE86-F458-477D-8987-7EB5E430B2AB}"/>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FB4C900C-B786-4C7D-B946-C89ADC1F868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025D3909-379A-47F0-BE09-6E6F278F48F9}"/>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E22B5079-F74D-4727-89F7-6199AF626577}"/>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2B01D1C-650D-42BB-BF15-ACD8121D921D}"/>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1AE4ACF3-006A-4F3C-9CB1-D0CE27F8A83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2D46D9B4-E9AB-433F-AEC7-A32416D14F4A}"/>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E1F2AF9C-48E6-45FD-9799-5AFB06701B23}"/>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1" name="Oval 40">
              <a:extLst>
                <a:ext uri="{FF2B5EF4-FFF2-40B4-BE49-F238E27FC236}">
                  <a16:creationId xmlns:a16="http://schemas.microsoft.com/office/drawing/2014/main" id="{B0B57178-91CE-43F2-8F84-93DFBDC06A4C}"/>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6CAF3AF-BE7C-4BE0-9F3E-414DDDE9546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44D45B54-E16A-41AE-906E-60C66656DB3E}"/>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384992A8-B534-4C80-B5D2-165C2096B568}"/>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345CB2C0-559C-483A-B467-18495FC6FE9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2704BC36-310C-499E-88DA-D5B9B0C46F8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7" name="Oval 46">
              <a:extLst>
                <a:ext uri="{FF2B5EF4-FFF2-40B4-BE49-F238E27FC236}">
                  <a16:creationId xmlns:a16="http://schemas.microsoft.com/office/drawing/2014/main" id="{C4769ECB-893B-469D-AFF4-A26CF0D77243}"/>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32318BD6-0127-461A-AE31-450236FAC8F9}"/>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7CEC3FF5-C7A7-44D8-964F-7EEAAC4B3D5A}"/>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063E4DF0-3BDF-44EF-B4CF-4695F482286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2FB73E6A-162D-4597-9949-E2DCBDCA7A1F}"/>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243743B5-5C57-4A17-BD16-FAFEAF84372E}"/>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FA380C2E-433A-4855-AE90-561C1DD5BC11}"/>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9A8EFCA7-D62A-40AF-A0EE-8CD32139C689}"/>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ACDDF769-3287-42DE-8726-81CD485DD11E}"/>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l 55">
              <a:extLst>
                <a:ext uri="{FF2B5EF4-FFF2-40B4-BE49-F238E27FC236}">
                  <a16:creationId xmlns:a16="http://schemas.microsoft.com/office/drawing/2014/main" id="{F74DFBA7-E237-4694-A16D-8C66E6670470}"/>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Circle: Hollow 56">
              <a:extLst>
                <a:ext uri="{FF2B5EF4-FFF2-40B4-BE49-F238E27FC236}">
                  <a16:creationId xmlns:a16="http://schemas.microsoft.com/office/drawing/2014/main" id="{2899A1AA-7CE5-469A-8DDE-69F0E7B41CB7}"/>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8" name="Circle: Hollow 57">
              <a:extLst>
                <a:ext uri="{FF2B5EF4-FFF2-40B4-BE49-F238E27FC236}">
                  <a16:creationId xmlns:a16="http://schemas.microsoft.com/office/drawing/2014/main" id="{773D1B30-05A4-495B-931B-968ECE0C14DF}"/>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7F98A5A7-EA9B-8994-C966-48261EC322A2}"/>
              </a:ext>
            </a:extLst>
          </p:cNvPr>
          <p:cNvGrpSpPr/>
          <p:nvPr userDrawn="1"/>
        </p:nvGrpSpPr>
        <p:grpSpPr>
          <a:xfrm>
            <a:off x="180671" y="173474"/>
            <a:ext cx="5310809" cy="647378"/>
            <a:chOff x="0" y="0"/>
            <a:chExt cx="3793402" cy="559435"/>
          </a:xfrm>
        </p:grpSpPr>
        <p:sp>
          <p:nvSpPr>
            <p:cNvPr id="3" name="Rectangle 2">
              <a:extLst>
                <a:ext uri="{FF2B5EF4-FFF2-40B4-BE49-F238E27FC236}">
                  <a16:creationId xmlns:a16="http://schemas.microsoft.com/office/drawing/2014/main" id="{A4042032-0788-25D3-85BC-249F41A1DD53}"/>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D6C7C25E-1518-DBB2-4662-A0249CA177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60F3B2E1-50D4-ADD9-B1D5-98813A4EF7BE}"/>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105C1B93-A181-CF43-9CD0-8F813C7458BF}"/>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0330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ASHPAGE SA 3">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F9B6AB-F9A0-4EC1-A281-A500C0BBC4DB}"/>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1968" y="0"/>
            <a:ext cx="7284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CB1764CA-5D9E-486C-B161-FDBA6DEA1EB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36" b="99466" l="65302" r="96520">
                        <a14:foregroundMark x1="96622" y1="59188" x2="96520" y2="61111"/>
                        <a14:foregroundMark x1="96622" y1="54701" x2="95906" y2="56944"/>
                        <a14:foregroundMark x1="82600" y1="24573" x2="80348" y2="27457"/>
                        <a14:foregroundMark x1="84749" y1="22436" x2="90276" y2="24038"/>
                        <a14:foregroundMark x1="67451" y1="63034" x2="65404" y2="64103"/>
                        <a14:foregroundMark x1="94063" y1="77350" x2="95906" y2="99466"/>
                        <a14:foregroundMark x1="78506" y1="83120" x2="73900" y2="98504"/>
                        <a14:foregroundMark x1="87206" y1="22650" x2="87206" y2="22650"/>
                        <a14:foregroundMark x1="87206" y1="22329" x2="85466" y2="22222"/>
                        <a14:backgroundMark x1="72979" y1="91239" x2="71341" y2="99573"/>
                        <a14:backgroundMark x1="85670" y1="21902" x2="85670" y2="21902"/>
                      </a14:backgroundRemoval>
                    </a14:imgEffect>
                  </a14:imgLayer>
                </a14:imgProps>
              </a:ext>
              <a:ext uri="{28A0092B-C50C-407E-A947-70E740481C1C}">
                <a14:useLocalDpi xmlns:a14="http://schemas.microsoft.com/office/drawing/2010/main" val="0"/>
              </a:ext>
            </a:extLst>
          </a:blip>
          <a:srcRect l="63474"/>
          <a:stretch/>
        </p:blipFill>
        <p:spPr bwMode="auto">
          <a:xfrm flipH="1">
            <a:off x="-35859" y="-46506"/>
            <a:ext cx="2680288" cy="69085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4EB1E15-6813-C1E9-54A7-A8ADD80ADCF6}"/>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36D37FAA-6C2B-4282-4DFD-51E7289CCF3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B2AE2891-ECD4-CE59-B3A1-636F31AB0F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4F9E7F5-92E0-2C69-6AF7-A70D757A891C}"/>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60DD039E-4955-B58A-3C8C-4445EDDA9C97}"/>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611940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PAGE IMAGE TOP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1" descr="A picture containing person, ground, outdoor&#10;&#10;Description automatically generated">
            <a:extLst>
              <a:ext uri="{FF2B5EF4-FFF2-40B4-BE49-F238E27FC236}">
                <a16:creationId xmlns:a16="http://schemas.microsoft.com/office/drawing/2014/main" id="{223E0373-AB26-4C70-8293-B94DD4302C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3648" y="-174605"/>
            <a:ext cx="2881395" cy="2881395"/>
          </a:xfrm>
          <a:prstGeom prst="ellipse">
            <a:avLst/>
          </a:prstGeom>
          <a:ln>
            <a:noFill/>
          </a:ln>
        </p:spPr>
      </p:pic>
      <p:sp>
        <p:nvSpPr>
          <p:cNvPr id="2" name="Text Placeholder 4">
            <a:extLst>
              <a:ext uri="{FF2B5EF4-FFF2-40B4-BE49-F238E27FC236}">
                <a16:creationId xmlns:a16="http://schemas.microsoft.com/office/drawing/2014/main" id="{604926F4-F1D8-5F88-6EC4-D0099F1AEFC0}"/>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183303B-E74B-8B60-1CE7-3C2686D82C8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2341434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PAGE IMAGE TOP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44">
            <a:extLst>
              <a:ext uri="{FF2B5EF4-FFF2-40B4-BE49-F238E27FC236}">
                <a16:creationId xmlns:a16="http://schemas.microsoft.com/office/drawing/2014/main" id="{1FFD8D38-55F1-455B-8F57-103CA35CDCD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61652" y="-181354"/>
            <a:ext cx="2881395" cy="2881395"/>
          </a:xfrm>
          <a:prstGeom prst="ellipse">
            <a:avLst/>
          </a:prstGeom>
          <a:ln>
            <a:noFill/>
          </a:ln>
        </p:spPr>
      </p:pic>
      <p:sp>
        <p:nvSpPr>
          <p:cNvPr id="2" name="Text Placeholder 4">
            <a:extLst>
              <a:ext uri="{FF2B5EF4-FFF2-40B4-BE49-F238E27FC236}">
                <a16:creationId xmlns:a16="http://schemas.microsoft.com/office/drawing/2014/main" id="{EDB224E9-AD85-8940-C67B-9B7A36BF5EC4}"/>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C73C2F8-3719-2A6C-E9B8-50F03152BA9A}"/>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2623591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PAGE IMAGE TOP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28" descr="A group of people posing for the camera&#10;&#10;Description automatically generated">
            <a:extLst>
              <a:ext uri="{FF2B5EF4-FFF2-40B4-BE49-F238E27FC236}">
                <a16:creationId xmlns:a16="http://schemas.microsoft.com/office/drawing/2014/main" id="{CAE5C3F0-7A57-4509-A39B-B712FEE8DD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1703" y="-184115"/>
            <a:ext cx="2881395" cy="2881395"/>
          </a:xfrm>
          <a:prstGeom prst="ellipse">
            <a:avLst/>
          </a:prstGeom>
          <a:ln>
            <a:noFill/>
          </a:ln>
        </p:spPr>
      </p:pic>
      <p:sp>
        <p:nvSpPr>
          <p:cNvPr id="2" name="Text Placeholder 4">
            <a:extLst>
              <a:ext uri="{FF2B5EF4-FFF2-40B4-BE49-F238E27FC236}">
                <a16:creationId xmlns:a16="http://schemas.microsoft.com/office/drawing/2014/main" id="{52348451-0E59-7072-1125-10F07E0F30D8}"/>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3E39431-3CC1-5139-4F4D-D716255A4480}"/>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696547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PAGE IMAGE TOP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137">
            <a:extLst>
              <a:ext uri="{FF2B5EF4-FFF2-40B4-BE49-F238E27FC236}">
                <a16:creationId xmlns:a16="http://schemas.microsoft.com/office/drawing/2014/main" id="{A88CDFA4-3048-4B5A-B351-99A4F5726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933" y="-161905"/>
            <a:ext cx="2881395" cy="2881395"/>
          </a:xfrm>
          <a:prstGeom prst="ellipse">
            <a:avLst/>
          </a:prstGeom>
          <a:ln>
            <a:noFill/>
          </a:ln>
        </p:spPr>
      </p:pic>
      <p:sp>
        <p:nvSpPr>
          <p:cNvPr id="2" name="Text Placeholder 4">
            <a:extLst>
              <a:ext uri="{FF2B5EF4-FFF2-40B4-BE49-F238E27FC236}">
                <a16:creationId xmlns:a16="http://schemas.microsoft.com/office/drawing/2014/main" id="{2C8BE9FF-2BB1-4891-9F91-D5DDE7B0099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079E99C-3806-0E1C-8BCB-CB66991A70EB}"/>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0248782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PAGE IMAGE TOP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32">
            <a:extLst>
              <a:ext uri="{FF2B5EF4-FFF2-40B4-BE49-F238E27FC236}">
                <a16:creationId xmlns:a16="http://schemas.microsoft.com/office/drawing/2014/main" id="{D4F8B68D-F1AB-4BBB-93B4-ADA9BAD1EE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3950" y="-163609"/>
            <a:ext cx="2881395" cy="2881395"/>
          </a:xfrm>
          <a:prstGeom prst="ellipse">
            <a:avLst/>
          </a:prstGeom>
          <a:ln>
            <a:noFill/>
          </a:ln>
        </p:spPr>
      </p:pic>
      <p:sp>
        <p:nvSpPr>
          <p:cNvPr id="2" name="Text Placeholder 4">
            <a:extLst>
              <a:ext uri="{FF2B5EF4-FFF2-40B4-BE49-F238E27FC236}">
                <a16:creationId xmlns:a16="http://schemas.microsoft.com/office/drawing/2014/main" id="{06E58E42-850A-642E-881A-2234FFF86B19}"/>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B266E052-89F2-6E4B-3779-7A212C48CB32}"/>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8758325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PAGE IMAGE TOP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68">
            <a:extLst>
              <a:ext uri="{FF2B5EF4-FFF2-40B4-BE49-F238E27FC236}">
                <a16:creationId xmlns:a16="http://schemas.microsoft.com/office/drawing/2014/main" id="{9667BFF7-1B13-4CC9-BF2C-11388F0C33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439" y="-188152"/>
            <a:ext cx="2881395" cy="2881395"/>
          </a:xfrm>
          <a:prstGeom prst="ellipse">
            <a:avLst/>
          </a:prstGeom>
          <a:ln>
            <a:noFill/>
          </a:ln>
        </p:spPr>
      </p:pic>
      <p:sp>
        <p:nvSpPr>
          <p:cNvPr id="2" name="Text Placeholder 4">
            <a:extLst>
              <a:ext uri="{FF2B5EF4-FFF2-40B4-BE49-F238E27FC236}">
                <a16:creationId xmlns:a16="http://schemas.microsoft.com/office/drawing/2014/main" id="{C681E71E-39C1-10C1-168F-75D331B10F78}"/>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31C346F-CA06-3617-FD63-3209512EAFFA}"/>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3747395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PAGE IMAGE TOP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73" descr="A picture containing person, yellow, blue&#10;&#10;Description automatically generated">
            <a:extLst>
              <a:ext uri="{FF2B5EF4-FFF2-40B4-BE49-F238E27FC236}">
                <a16:creationId xmlns:a16="http://schemas.microsoft.com/office/drawing/2014/main" id="{7C958FA5-9EB2-4506-9A88-C836A32299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35864" y="-193876"/>
            <a:ext cx="2881395" cy="2881395"/>
          </a:xfrm>
          <a:prstGeom prst="ellipse">
            <a:avLst/>
          </a:prstGeom>
          <a:ln>
            <a:noFill/>
          </a:ln>
        </p:spPr>
      </p:pic>
      <p:sp>
        <p:nvSpPr>
          <p:cNvPr id="2" name="Text Placeholder 4">
            <a:extLst>
              <a:ext uri="{FF2B5EF4-FFF2-40B4-BE49-F238E27FC236}">
                <a16:creationId xmlns:a16="http://schemas.microsoft.com/office/drawing/2014/main" id="{AACB6144-4CDC-F0A7-8C64-E9E7D840D066}"/>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CFE703F-DB8A-2EC5-DC8B-BEA81387B9D7}"/>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722049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PAGE IMAGE TOP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83">
            <a:extLst>
              <a:ext uri="{FF2B5EF4-FFF2-40B4-BE49-F238E27FC236}">
                <a16:creationId xmlns:a16="http://schemas.microsoft.com/office/drawing/2014/main" id="{14DC6DCD-0887-4C8A-AD51-C66A4BF9699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764" y="-156396"/>
            <a:ext cx="2881395" cy="2881395"/>
          </a:xfrm>
          <a:prstGeom prst="ellipse">
            <a:avLst/>
          </a:prstGeom>
          <a:ln>
            <a:noFill/>
          </a:ln>
        </p:spPr>
      </p:pic>
      <p:sp>
        <p:nvSpPr>
          <p:cNvPr id="2" name="Text Placeholder 4">
            <a:extLst>
              <a:ext uri="{FF2B5EF4-FFF2-40B4-BE49-F238E27FC236}">
                <a16:creationId xmlns:a16="http://schemas.microsoft.com/office/drawing/2014/main" id="{A07D941F-CED7-1849-ED94-268CDDE2A66A}"/>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FA2FC5A-5CE5-1D39-7BC8-462CC07C35A1}"/>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9744605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PAGE IMAGE TOP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78">
            <a:extLst>
              <a:ext uri="{FF2B5EF4-FFF2-40B4-BE49-F238E27FC236}">
                <a16:creationId xmlns:a16="http://schemas.microsoft.com/office/drawing/2014/main" id="{867149C0-22C6-417C-9400-0D1F080D45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439" y="-185519"/>
            <a:ext cx="2881395" cy="2881395"/>
          </a:xfrm>
          <a:prstGeom prst="ellipse">
            <a:avLst/>
          </a:prstGeom>
          <a:ln>
            <a:noFill/>
          </a:ln>
        </p:spPr>
      </p:pic>
      <p:sp>
        <p:nvSpPr>
          <p:cNvPr id="2" name="Text Placeholder 4">
            <a:extLst>
              <a:ext uri="{FF2B5EF4-FFF2-40B4-BE49-F238E27FC236}">
                <a16:creationId xmlns:a16="http://schemas.microsoft.com/office/drawing/2014/main" id="{062F1AEE-9D24-0048-7F2B-C4962CBB622A}"/>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E404A6AB-9FF3-292A-7D9F-1E9EFAB0C961}"/>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9198554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PAGE IMAGE TOP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1" name="Picture Placeholder 159" descr="A group of people in clothing&#10;&#10;Description automatically generated with low confidence">
            <a:extLst>
              <a:ext uri="{FF2B5EF4-FFF2-40B4-BE49-F238E27FC236}">
                <a16:creationId xmlns:a16="http://schemas.microsoft.com/office/drawing/2014/main" id="{86B42518-54F2-48D0-AB37-26AB746B9A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43"/>
          <a:stretch/>
        </p:blipFill>
        <p:spPr>
          <a:xfrm>
            <a:off x="9450647" y="-194761"/>
            <a:ext cx="2881395" cy="2881395"/>
          </a:xfrm>
          <a:prstGeom prst="ellipse">
            <a:avLst/>
          </a:prstGeom>
          <a:ln>
            <a:noFill/>
          </a:ln>
        </p:spPr>
      </p:pic>
      <p:sp>
        <p:nvSpPr>
          <p:cNvPr id="2" name="Text Placeholder 4">
            <a:extLst>
              <a:ext uri="{FF2B5EF4-FFF2-40B4-BE49-F238E27FC236}">
                <a16:creationId xmlns:a16="http://schemas.microsoft.com/office/drawing/2014/main" id="{02F82E83-09F9-0167-70CF-3A81F890A1A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4BA96D5-11F3-8D7E-CD8F-4557075A6197}"/>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99491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ASHPAGE WE 1">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323FBCDE-CAB9-449A-85C0-B8C741E8236C}"/>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7130921" cy="68642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222339D0-C73A-C61D-84E0-75F24D74A2BC}"/>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2C459537-B2D2-70CC-8F79-783D3E96FB6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2B2066BA-3385-BABF-39B8-E9390D9296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5C976AD-8135-F7CB-20D7-13F4119E2454}"/>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1CF443AD-7E2D-1E27-696A-9BA652FBCB92}"/>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8243271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PAGE IMAGE TOP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49">
            <a:extLst>
              <a:ext uri="{FF2B5EF4-FFF2-40B4-BE49-F238E27FC236}">
                <a16:creationId xmlns:a16="http://schemas.microsoft.com/office/drawing/2014/main" id="{E6F26590-4515-4493-9748-C1D3865E57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6823" y="-180955"/>
            <a:ext cx="2881395" cy="2881395"/>
          </a:xfrm>
          <a:prstGeom prst="ellipse">
            <a:avLst/>
          </a:prstGeom>
          <a:ln>
            <a:noFill/>
          </a:ln>
        </p:spPr>
      </p:pic>
      <p:sp>
        <p:nvSpPr>
          <p:cNvPr id="2" name="Text Placeholder 4">
            <a:extLst>
              <a:ext uri="{FF2B5EF4-FFF2-40B4-BE49-F238E27FC236}">
                <a16:creationId xmlns:a16="http://schemas.microsoft.com/office/drawing/2014/main" id="{4681F249-64D6-2B9C-50FE-89D13B9D3D0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77D3DD3-4519-E1BF-A130-CC241A083F6D}"/>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7717667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PAGE IMAGE TOP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54">
            <a:extLst>
              <a:ext uri="{FF2B5EF4-FFF2-40B4-BE49-F238E27FC236}">
                <a16:creationId xmlns:a16="http://schemas.microsoft.com/office/drawing/2014/main" id="{99ED9B69-E260-4071-A1FE-0CAD30A88C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010" y="-158441"/>
            <a:ext cx="2881395" cy="2881395"/>
          </a:xfrm>
          <a:prstGeom prst="ellipse">
            <a:avLst/>
          </a:prstGeom>
          <a:ln>
            <a:noFill/>
          </a:ln>
        </p:spPr>
      </p:pic>
      <p:sp>
        <p:nvSpPr>
          <p:cNvPr id="2" name="Text Placeholder 4">
            <a:extLst>
              <a:ext uri="{FF2B5EF4-FFF2-40B4-BE49-F238E27FC236}">
                <a16:creationId xmlns:a16="http://schemas.microsoft.com/office/drawing/2014/main" id="{6CC04867-27C9-96F2-87EE-0D36ED363ED9}"/>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E7143CC7-59F3-6A43-28A4-10DCFB95F8A7}"/>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287360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PAGE IMAGE TOP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8F8C57A-9156-4C48-80B8-BB5DBA493B8B}"/>
              </a:ext>
            </a:extLst>
          </p:cNvPr>
          <p:cNvSpPr>
            <a:spLocks noChangeAspect="1"/>
          </p:cNvSpPr>
          <p:nvPr userDrawn="1"/>
        </p:nvSpPr>
        <p:spPr>
          <a:xfrm>
            <a:off x="9156146" y="-437487"/>
            <a:ext cx="3439291" cy="3406128"/>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D9BD97E-8857-487F-A778-D7DB70EA67CF}"/>
              </a:ext>
            </a:extLst>
          </p:cNvPr>
          <p:cNvSpPr>
            <a:spLocks noChangeAspect="1"/>
          </p:cNvSpPr>
          <p:nvPr userDrawn="1"/>
        </p:nvSpPr>
        <p:spPr>
          <a:xfrm>
            <a:off x="9242995" y="-345174"/>
            <a:ext cx="3261356" cy="3229908"/>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Picture Placeholder 2">
            <a:extLst>
              <a:ext uri="{FF2B5EF4-FFF2-40B4-BE49-F238E27FC236}">
                <a16:creationId xmlns:a16="http://schemas.microsoft.com/office/drawing/2014/main" id="{6C7233ED-32AA-4806-845D-0643D1B06CEE}"/>
              </a:ext>
            </a:extLst>
          </p:cNvPr>
          <p:cNvSpPr>
            <a:spLocks noGrp="1" noChangeAspect="1"/>
          </p:cNvSpPr>
          <p:nvPr>
            <p:ph type="pic" sz="quarter" idx="10"/>
          </p:nvPr>
        </p:nvSpPr>
        <p:spPr>
          <a:xfrm>
            <a:off x="9429064" y="-180364"/>
            <a:ext cx="2881395" cy="2881395"/>
          </a:xfrm>
          <a:prstGeom prst="ellipse">
            <a:avLst/>
          </a:prstGeom>
          <a:ln>
            <a:noFill/>
          </a:ln>
        </p:spPr>
        <p:txBody>
          <a:bodyPr/>
          <a:lstStyle/>
          <a:p>
            <a:endParaRPr lang="nl-NL" dirty="0"/>
          </a:p>
        </p:txBody>
      </p:sp>
      <p:sp>
        <p:nvSpPr>
          <p:cNvPr id="2" name="Text Placeholder 4">
            <a:extLst>
              <a:ext uri="{FF2B5EF4-FFF2-40B4-BE49-F238E27FC236}">
                <a16:creationId xmlns:a16="http://schemas.microsoft.com/office/drawing/2014/main" id="{5B59A2BB-D46E-B6C2-910B-FBC8C4C3090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FCF453B-A817-D8EA-465B-9B094FB720F2}"/>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5107181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PAGE IMAGE BOTTOM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4">
            <a:extLst>
              <a:ext uri="{FF2B5EF4-FFF2-40B4-BE49-F238E27FC236}">
                <a16:creationId xmlns:a16="http://schemas.microsoft.com/office/drawing/2014/main" id="{C757CF11-20B2-4700-8713-4A67CFD867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68041" y="3883604"/>
            <a:ext cx="3099286" cy="3099286"/>
          </a:xfrm>
          <a:prstGeom prst="ellipse">
            <a:avLst/>
          </a:prstGeom>
          <a:ln>
            <a:noFill/>
          </a:ln>
        </p:spPr>
      </p:pic>
      <p:sp>
        <p:nvSpPr>
          <p:cNvPr id="2" name="Text Placeholder 4">
            <a:extLst>
              <a:ext uri="{FF2B5EF4-FFF2-40B4-BE49-F238E27FC236}">
                <a16:creationId xmlns:a16="http://schemas.microsoft.com/office/drawing/2014/main" id="{AB05D7D2-A361-26D9-8597-1548C7AC3B59}"/>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AA915FA-290D-3147-C5F0-A9735B13AB42}"/>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9294879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PAGE IMAGE BOTTOM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19">
            <a:extLst>
              <a:ext uri="{FF2B5EF4-FFF2-40B4-BE49-F238E27FC236}">
                <a16:creationId xmlns:a16="http://schemas.microsoft.com/office/drawing/2014/main" id="{6881D655-B486-4AB5-B00C-EF67803F21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1165" y="3886995"/>
            <a:ext cx="3099286" cy="3099286"/>
          </a:xfrm>
          <a:prstGeom prst="ellipse">
            <a:avLst/>
          </a:prstGeom>
          <a:ln>
            <a:noFill/>
          </a:ln>
        </p:spPr>
      </p:pic>
      <p:sp>
        <p:nvSpPr>
          <p:cNvPr id="2" name="Text Placeholder 4">
            <a:extLst>
              <a:ext uri="{FF2B5EF4-FFF2-40B4-BE49-F238E27FC236}">
                <a16:creationId xmlns:a16="http://schemas.microsoft.com/office/drawing/2014/main" id="{BC52211A-A0E4-2340-873F-C3F4642AC0F0}"/>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E133FC6-FF06-3E84-1990-25DEE6334D6D}"/>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1125113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PAGE IMAGE BOTTOM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14">
            <a:extLst>
              <a:ext uri="{FF2B5EF4-FFF2-40B4-BE49-F238E27FC236}">
                <a16:creationId xmlns:a16="http://schemas.microsoft.com/office/drawing/2014/main" id="{9F00E62C-64C3-4F25-825D-900EFD72EB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1084" y="3889550"/>
            <a:ext cx="3099286" cy="3099286"/>
          </a:xfrm>
          <a:prstGeom prst="ellipse">
            <a:avLst/>
          </a:prstGeom>
          <a:ln>
            <a:noFill/>
          </a:ln>
        </p:spPr>
      </p:pic>
      <p:sp>
        <p:nvSpPr>
          <p:cNvPr id="2" name="Text Placeholder 4">
            <a:extLst>
              <a:ext uri="{FF2B5EF4-FFF2-40B4-BE49-F238E27FC236}">
                <a16:creationId xmlns:a16="http://schemas.microsoft.com/office/drawing/2014/main" id="{B9F12178-4D40-7AE2-FE82-502E54B1FA5A}"/>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85F1DE1-FA43-ADF0-B11A-2EC19FAD8A65}"/>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9735088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PAGE IMAGE BOTTOM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
            <a:extLst>
              <a:ext uri="{FF2B5EF4-FFF2-40B4-BE49-F238E27FC236}">
                <a16:creationId xmlns:a16="http://schemas.microsoft.com/office/drawing/2014/main" id="{BCE4A188-44D9-4D50-8252-5E5A0F3389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6"/>
          <a:stretch/>
        </p:blipFill>
        <p:spPr>
          <a:xfrm>
            <a:off x="-168041" y="3878999"/>
            <a:ext cx="3099286" cy="3099286"/>
          </a:xfrm>
          <a:prstGeom prst="ellipse">
            <a:avLst/>
          </a:prstGeom>
          <a:ln>
            <a:noFill/>
          </a:ln>
        </p:spPr>
      </p:pic>
      <p:sp>
        <p:nvSpPr>
          <p:cNvPr id="2" name="Text Placeholder 4">
            <a:extLst>
              <a:ext uri="{FF2B5EF4-FFF2-40B4-BE49-F238E27FC236}">
                <a16:creationId xmlns:a16="http://schemas.microsoft.com/office/drawing/2014/main" id="{F0EF24D3-41DD-EA70-F8E6-3052AC7AB44C}"/>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27ECCDE-ACCC-A10E-D80B-C2BEB4E41230}"/>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334512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PAGE IMAGE BOTTOM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83" descr="A picture containing person&#10;&#10;Description automatically generated">
            <a:extLst>
              <a:ext uri="{FF2B5EF4-FFF2-40B4-BE49-F238E27FC236}">
                <a16:creationId xmlns:a16="http://schemas.microsoft.com/office/drawing/2014/main" id="{2BEA96F9-02D1-4229-BD4F-A862A957E8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476" y="3879878"/>
            <a:ext cx="3099286" cy="3099286"/>
          </a:xfrm>
          <a:prstGeom prst="ellipse">
            <a:avLst/>
          </a:prstGeom>
          <a:ln>
            <a:noFill/>
          </a:ln>
        </p:spPr>
      </p:pic>
      <p:sp>
        <p:nvSpPr>
          <p:cNvPr id="2" name="Text Placeholder 4">
            <a:extLst>
              <a:ext uri="{FF2B5EF4-FFF2-40B4-BE49-F238E27FC236}">
                <a16:creationId xmlns:a16="http://schemas.microsoft.com/office/drawing/2014/main" id="{51FCD209-EEC2-42E5-3DDA-BBF466EAF54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7118EED-A174-35D1-842A-0DBD112CBE01}"/>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7446371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PAGE IMAGE BOTTOM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93" descr="A group of people sitting together smiling&#10;&#10;Description automatically generated with low confidence">
            <a:extLst>
              <a:ext uri="{FF2B5EF4-FFF2-40B4-BE49-F238E27FC236}">
                <a16:creationId xmlns:a16="http://schemas.microsoft.com/office/drawing/2014/main" id="{FDB658BD-59CB-4575-BA10-B7631BBE2C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2997" y="3894637"/>
            <a:ext cx="3099286" cy="3099286"/>
          </a:xfrm>
          <a:prstGeom prst="ellipse">
            <a:avLst/>
          </a:prstGeom>
          <a:ln>
            <a:noFill/>
          </a:ln>
        </p:spPr>
      </p:pic>
      <p:sp>
        <p:nvSpPr>
          <p:cNvPr id="2" name="Text Placeholder 4">
            <a:extLst>
              <a:ext uri="{FF2B5EF4-FFF2-40B4-BE49-F238E27FC236}">
                <a16:creationId xmlns:a16="http://schemas.microsoft.com/office/drawing/2014/main" id="{96EB3F94-F48E-3B19-BC28-05A0BDF98A0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EB1E6A1-A4FF-5EEA-8B5C-EE227D1A64AB}"/>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9122697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PAGE IMAGE BOTTOM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78" descr="A picture containing person, nature, posing, night&#10;&#10;Description automatically generated">
            <a:extLst>
              <a:ext uri="{FF2B5EF4-FFF2-40B4-BE49-F238E27FC236}">
                <a16:creationId xmlns:a16="http://schemas.microsoft.com/office/drawing/2014/main" id="{CE3BAD35-B15E-4867-B64F-91EF87CAD9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034" y="3902164"/>
            <a:ext cx="3099286" cy="3099286"/>
          </a:xfrm>
          <a:prstGeom prst="ellipse">
            <a:avLst/>
          </a:prstGeom>
          <a:ln>
            <a:noFill/>
          </a:ln>
        </p:spPr>
      </p:pic>
      <p:sp>
        <p:nvSpPr>
          <p:cNvPr id="2" name="Text Placeholder 4">
            <a:extLst>
              <a:ext uri="{FF2B5EF4-FFF2-40B4-BE49-F238E27FC236}">
                <a16:creationId xmlns:a16="http://schemas.microsoft.com/office/drawing/2014/main" id="{E5539E6B-5C46-5838-0FF3-49C76F065EBB}"/>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816828A-8DA1-2839-2FE8-23EF94B24FE7}"/>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259315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PAGE WE 2">
    <p:bg>
      <p:bgPr>
        <a:solidFill>
          <a:schemeClr val="bg1"/>
        </a:solidFill>
        <a:effectLst/>
      </p:bgPr>
    </p:bg>
    <p:spTree>
      <p:nvGrpSpPr>
        <p:cNvPr id="1" name=""/>
        <p:cNvGrpSpPr/>
        <p:nvPr/>
      </p:nvGrpSpPr>
      <p:grpSpPr>
        <a:xfrm>
          <a:off x="0" y="0"/>
          <a:ext cx="0" cy="0"/>
          <a:chOff x="0" y="0"/>
          <a:chExt cx="0" cy="0"/>
        </a:xfrm>
      </p:grpSpPr>
      <p:pic>
        <p:nvPicPr>
          <p:cNvPr id="57" name="Picture 2">
            <a:extLst>
              <a:ext uri="{FF2B5EF4-FFF2-40B4-BE49-F238E27FC236}">
                <a16:creationId xmlns:a16="http://schemas.microsoft.com/office/drawing/2014/main" id="{EEDDF8FE-E60C-4C1E-B6C0-8988D3D76054}"/>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 y="494278"/>
            <a:ext cx="7282925" cy="63637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604A2C2B-9EE5-4F45-B951-1CD0A801AF1D}"/>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299" b="99485" l="0" r="45405">
                        <a14:foregroundMark x1="17568" y1="3299" x2="24775" y2="15979"/>
                        <a14:foregroundMark x1="9550" y1="38454" x2="23604" y2="78144"/>
                        <a14:foregroundMark x1="23604" y1="78144" x2="37748" y2="99485"/>
                        <a14:foregroundMark x1="36757" y1="38041" x2="1081" y2="93299"/>
                        <a14:foregroundMark x1="7387" y1="39897" x2="631" y2="43402"/>
                        <a14:foregroundMark x1="631" y1="43402" x2="0" y2="44948"/>
                        <a14:foregroundMark x1="40360" y1="48454" x2="45405" y2="65464"/>
                        <a14:foregroundMark x1="34595" y1="70722" x2="35766" y2="82784"/>
                        <a14:foregroundMark x1="9730" y1="94742" x2="13423" y2="98866"/>
                        <a14:foregroundMark x1="13784" y1="14845" x2="23153" y2="22062"/>
                        <a14:foregroundMark x1="21712" y1="15567" x2="23243" y2="22371"/>
                        <a14:foregroundMark x1="12613" y1="14845" x2="15495" y2="21856"/>
                        <a14:foregroundMark x1="9009" y1="18557" x2="9550" y2="20412"/>
                        <a14:foregroundMark x1="10270" y1="23711" x2="10541" y2="24948"/>
                        <a14:foregroundMark x1="10028" y1="25361" x2="10090" y2="26495"/>
                        <a14:foregroundMark x1="10000" y1="24845" x2="10028" y2="25361"/>
                        <a14:foregroundMark x1="10541" y1="27010" x2="11622" y2="26701"/>
                        <a14:foregroundMark x1="25225" y1="24845" x2="25676" y2="26289"/>
                        <a14:foregroundMark x1="25315" y1="26082" x2="25045" y2="27320"/>
                        <a14:foregroundMark x1="11351" y1="25258" x2="11351" y2="25258"/>
                        <a14:foregroundMark x1="12162" y1="34845" x2="12162" y2="34845"/>
                        <a14:foregroundMark x1="12703" y1="34536" x2="12703" y2="34536"/>
                        <a14:foregroundMark x1="10360" y1="37835" x2="10360" y2="37835"/>
                        <a14:foregroundMark x1="27658" y1="36392" x2="27658" y2="36392"/>
                        <a14:backgroundMark x1="31171" y1="26392" x2="42342" y2="31959"/>
                        <a14:backgroundMark x1="30090" y1="35258" x2="30090" y2="35258"/>
                        <a14:backgroundMark x1="33153" y1="35670" x2="36757" y2="36495"/>
                        <a14:backgroundMark x1="25045" y1="26186" x2="25045" y2="26186"/>
                        <a14:backgroundMark x1="9820" y1="23711" x2="9820" y2="23711"/>
                        <a14:backgroundMark x1="10901" y1="25361" x2="10901" y2="25361"/>
                        <a14:backgroundMark x1="10721" y1="24845" x2="10721" y2="24845"/>
                        <a14:backgroundMark x1="12072" y1="34845" x2="12072" y2="34845"/>
                      </a14:backgroundRemoval>
                    </a14:imgEffect>
                  </a14:imgLayer>
                </a14:imgProps>
              </a:ext>
              <a:ext uri="{28A0092B-C50C-407E-A947-70E740481C1C}">
                <a14:useLocalDpi xmlns:a14="http://schemas.microsoft.com/office/drawing/2010/main" val="0"/>
              </a:ext>
            </a:extLst>
          </a:blip>
          <a:srcRect t="2565" r="53566"/>
          <a:stretch/>
        </p:blipFill>
        <p:spPr bwMode="auto">
          <a:xfrm>
            <a:off x="-9046" y="691342"/>
            <a:ext cx="3368018" cy="61752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96000" y="233950"/>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53" name="Group 52">
            <a:extLst>
              <a:ext uri="{FF2B5EF4-FFF2-40B4-BE49-F238E27FC236}">
                <a16:creationId xmlns:a16="http://schemas.microsoft.com/office/drawing/2014/main" id="{C1BAC313-CDC7-023A-4340-E94F21AE0BF2}"/>
              </a:ext>
            </a:extLst>
          </p:cNvPr>
          <p:cNvGrpSpPr/>
          <p:nvPr userDrawn="1"/>
        </p:nvGrpSpPr>
        <p:grpSpPr>
          <a:xfrm>
            <a:off x="180671" y="173474"/>
            <a:ext cx="5310809" cy="647378"/>
            <a:chOff x="0" y="0"/>
            <a:chExt cx="3793402" cy="559435"/>
          </a:xfrm>
        </p:grpSpPr>
        <p:sp>
          <p:nvSpPr>
            <p:cNvPr id="54" name="Rectangle 53">
              <a:extLst>
                <a:ext uri="{FF2B5EF4-FFF2-40B4-BE49-F238E27FC236}">
                  <a16:creationId xmlns:a16="http://schemas.microsoft.com/office/drawing/2014/main" id="{4747EB5F-A7F6-FC24-66CA-D499818C698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6" name="Picture 55">
              <a:extLst>
                <a:ext uri="{FF2B5EF4-FFF2-40B4-BE49-F238E27FC236}">
                  <a16:creationId xmlns:a16="http://schemas.microsoft.com/office/drawing/2014/main" id="{3B0FE6B6-0BE0-863E-0086-F6F4E245590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8" name="Picture 57">
              <a:extLst>
                <a:ext uri="{FF2B5EF4-FFF2-40B4-BE49-F238E27FC236}">
                  <a16:creationId xmlns:a16="http://schemas.microsoft.com/office/drawing/2014/main" id="{C9EC4AC4-E071-DCBB-D567-61B2A5EC4C5B}"/>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59" name="Picture 58">
              <a:extLst>
                <a:ext uri="{FF2B5EF4-FFF2-40B4-BE49-F238E27FC236}">
                  <a16:creationId xmlns:a16="http://schemas.microsoft.com/office/drawing/2014/main" id="{EA2E8F5C-8E47-D2FF-917C-78E37B8CE4BD}"/>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9388570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PAGE IMAGE BOTTOM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8" descr="A picture containing person, table, indoor, food&#10;&#10;Description automatically generated">
            <a:extLst>
              <a:ext uri="{FF2B5EF4-FFF2-40B4-BE49-F238E27FC236}">
                <a16:creationId xmlns:a16="http://schemas.microsoft.com/office/drawing/2014/main" id="{443B7DCF-CD77-480D-99A9-9FD8FE86DB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70547"/>
            <a:ext cx="3099286" cy="3099286"/>
          </a:xfrm>
          <a:prstGeom prst="ellipse">
            <a:avLst/>
          </a:prstGeom>
          <a:ln>
            <a:noFill/>
          </a:ln>
        </p:spPr>
      </p:pic>
      <p:sp>
        <p:nvSpPr>
          <p:cNvPr id="2" name="Text Placeholder 4">
            <a:extLst>
              <a:ext uri="{FF2B5EF4-FFF2-40B4-BE49-F238E27FC236}">
                <a16:creationId xmlns:a16="http://schemas.microsoft.com/office/drawing/2014/main" id="{FD3B4FFF-1D34-BA70-A464-650E0ECC681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1E1677C-BC8A-8900-37BE-6AE80434868B}"/>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4565865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PAGE IMAGE BOTTOM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42" descr="A group of people posing for a photo&#10;&#10;Description automatically generated with medium confidence">
            <a:extLst>
              <a:ext uri="{FF2B5EF4-FFF2-40B4-BE49-F238E27FC236}">
                <a16:creationId xmlns:a16="http://schemas.microsoft.com/office/drawing/2014/main" id="{D9C6C32F-A67D-43A4-B6A2-6C535769DB2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075" y="3887199"/>
            <a:ext cx="3099286" cy="3099286"/>
          </a:xfrm>
          <a:prstGeom prst="ellipse">
            <a:avLst/>
          </a:prstGeom>
          <a:ln>
            <a:noFill/>
          </a:ln>
        </p:spPr>
      </p:pic>
      <p:sp>
        <p:nvSpPr>
          <p:cNvPr id="2" name="Text Placeholder 4">
            <a:extLst>
              <a:ext uri="{FF2B5EF4-FFF2-40B4-BE49-F238E27FC236}">
                <a16:creationId xmlns:a16="http://schemas.microsoft.com/office/drawing/2014/main" id="{15A8739F-D054-0CC8-A201-3456FD33FADE}"/>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0C833CD-168C-5980-80CC-66E2AACF91A5}"/>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2060994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PAGE IMAGE BOTTOM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7">
            <a:extLst>
              <a:ext uri="{FF2B5EF4-FFF2-40B4-BE49-F238E27FC236}">
                <a16:creationId xmlns:a16="http://schemas.microsoft.com/office/drawing/2014/main" id="{8A194EB5-160B-44AE-8242-487F6D92BC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3447" y="3875672"/>
            <a:ext cx="3099286" cy="3099286"/>
          </a:xfrm>
          <a:prstGeom prst="ellipse">
            <a:avLst/>
          </a:prstGeom>
          <a:ln>
            <a:noFill/>
          </a:ln>
        </p:spPr>
      </p:pic>
      <p:sp>
        <p:nvSpPr>
          <p:cNvPr id="2" name="Text Placeholder 4">
            <a:extLst>
              <a:ext uri="{FF2B5EF4-FFF2-40B4-BE49-F238E27FC236}">
                <a16:creationId xmlns:a16="http://schemas.microsoft.com/office/drawing/2014/main" id="{FF68B205-4774-024E-E7C5-5303481928EA}"/>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1AF02A3-EDD2-01B0-1FFD-A14295937CE1}"/>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2049091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PAGE IMAGE BOTTOM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32" descr="A picture containing person, young, child, blue&#10;&#10;Description automatically generated">
            <a:extLst>
              <a:ext uri="{FF2B5EF4-FFF2-40B4-BE49-F238E27FC236}">
                <a16:creationId xmlns:a16="http://schemas.microsoft.com/office/drawing/2014/main" id="{C33B0AB1-29FC-48E3-8DBC-E49844E4FF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9957" y="3885372"/>
            <a:ext cx="3099286" cy="3099286"/>
          </a:xfrm>
          <a:prstGeom prst="ellipse">
            <a:avLst/>
          </a:prstGeom>
          <a:ln>
            <a:noFill/>
          </a:ln>
        </p:spPr>
      </p:pic>
      <p:sp>
        <p:nvSpPr>
          <p:cNvPr id="2" name="Text Placeholder 4">
            <a:extLst>
              <a:ext uri="{FF2B5EF4-FFF2-40B4-BE49-F238E27FC236}">
                <a16:creationId xmlns:a16="http://schemas.microsoft.com/office/drawing/2014/main" id="{5EC48B3A-8F72-C0A9-D930-0A754B058E6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DE494F7-3013-65F0-C9DD-E61F5C680A5A}"/>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5841227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PAGE IMAGE BOTTOM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27">
            <a:extLst>
              <a:ext uri="{FF2B5EF4-FFF2-40B4-BE49-F238E27FC236}">
                <a16:creationId xmlns:a16="http://schemas.microsoft.com/office/drawing/2014/main" id="{0398783E-4B82-4673-B152-445A093BBF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1559" y="3904500"/>
            <a:ext cx="3099286" cy="3099286"/>
          </a:xfrm>
          <a:prstGeom prst="ellipse">
            <a:avLst/>
          </a:prstGeom>
          <a:ln>
            <a:noFill/>
          </a:ln>
        </p:spPr>
      </p:pic>
      <p:sp>
        <p:nvSpPr>
          <p:cNvPr id="2" name="Text Placeholder 4">
            <a:extLst>
              <a:ext uri="{FF2B5EF4-FFF2-40B4-BE49-F238E27FC236}">
                <a16:creationId xmlns:a16="http://schemas.microsoft.com/office/drawing/2014/main" id="{2218BBCE-CD97-AB48-79DE-93D512B42611}"/>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ECB4E0F-8F40-185C-6145-2A2D5AC4F4D4}"/>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7871641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PAGE IMAGE BOTTOM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0">
            <a:extLst>
              <a:ext uri="{FF2B5EF4-FFF2-40B4-BE49-F238E27FC236}">
                <a16:creationId xmlns:a16="http://schemas.microsoft.com/office/drawing/2014/main" id="{CF089419-B63A-448E-8C4B-1756A680E6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87847" y="3870353"/>
            <a:ext cx="3099286" cy="3099286"/>
          </a:xfrm>
          <a:prstGeom prst="ellipse">
            <a:avLst/>
          </a:prstGeom>
          <a:ln>
            <a:noFill/>
          </a:ln>
        </p:spPr>
      </p:pic>
      <p:sp>
        <p:nvSpPr>
          <p:cNvPr id="2" name="Text Placeholder 4">
            <a:extLst>
              <a:ext uri="{FF2B5EF4-FFF2-40B4-BE49-F238E27FC236}">
                <a16:creationId xmlns:a16="http://schemas.microsoft.com/office/drawing/2014/main" id="{E42BD090-D304-DCE1-AECC-CCFFF6C98771}"/>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86F4E22-08D9-1E13-D0F5-DE136254B73B}"/>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438152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PAGE IMAGE BOTTOM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5">
            <a:extLst>
              <a:ext uri="{FF2B5EF4-FFF2-40B4-BE49-F238E27FC236}">
                <a16:creationId xmlns:a16="http://schemas.microsoft.com/office/drawing/2014/main" id="{6A6263D6-E1C9-4223-935E-C582236E2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2047" y="3883820"/>
            <a:ext cx="3099286" cy="3099286"/>
          </a:xfrm>
          <a:prstGeom prst="ellipse">
            <a:avLst/>
          </a:prstGeom>
          <a:ln>
            <a:noFill/>
          </a:ln>
        </p:spPr>
      </p:pic>
      <p:sp>
        <p:nvSpPr>
          <p:cNvPr id="2" name="Text Placeholder 4">
            <a:extLst>
              <a:ext uri="{FF2B5EF4-FFF2-40B4-BE49-F238E27FC236}">
                <a16:creationId xmlns:a16="http://schemas.microsoft.com/office/drawing/2014/main" id="{2C1CFFE2-D345-6580-3818-B8EE1BDD471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9761D2D-E676-F187-D6EA-9E5361463660}"/>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7193417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PAGE IMAGE BOTTOM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300">
            <a:extLst>
              <a:ext uri="{FF2B5EF4-FFF2-40B4-BE49-F238E27FC236}">
                <a16:creationId xmlns:a16="http://schemas.microsoft.com/office/drawing/2014/main" id="{004082D3-6256-49BE-972C-722630C460D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91675"/>
            <a:ext cx="3099286" cy="3099286"/>
          </a:xfrm>
          <a:prstGeom prst="ellipse">
            <a:avLst/>
          </a:prstGeom>
          <a:ln>
            <a:noFill/>
          </a:ln>
        </p:spPr>
      </p:pic>
      <p:sp>
        <p:nvSpPr>
          <p:cNvPr id="2" name="Text Placeholder 4">
            <a:extLst>
              <a:ext uri="{FF2B5EF4-FFF2-40B4-BE49-F238E27FC236}">
                <a16:creationId xmlns:a16="http://schemas.microsoft.com/office/drawing/2014/main" id="{AA34919F-E5AA-59C1-F491-16FB517EFF34}"/>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AFBBD76-0A53-D2A7-74AD-5A4FCB08AA0E}"/>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744152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PAGE IMAGE BOTTOM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05">
            <a:extLst>
              <a:ext uri="{FF2B5EF4-FFF2-40B4-BE49-F238E27FC236}">
                <a16:creationId xmlns:a16="http://schemas.microsoft.com/office/drawing/2014/main" id="{370EA77C-B79A-4A82-8FD7-2A64BA03F45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902654"/>
            <a:ext cx="3099286" cy="3099286"/>
          </a:xfrm>
          <a:prstGeom prst="ellipse">
            <a:avLst/>
          </a:prstGeom>
          <a:ln>
            <a:noFill/>
          </a:ln>
        </p:spPr>
      </p:pic>
      <p:sp>
        <p:nvSpPr>
          <p:cNvPr id="2" name="Text Placeholder 4">
            <a:extLst>
              <a:ext uri="{FF2B5EF4-FFF2-40B4-BE49-F238E27FC236}">
                <a16:creationId xmlns:a16="http://schemas.microsoft.com/office/drawing/2014/main" id="{AFEB6B1D-9CCE-9114-2420-B409480C0DA6}"/>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D042CA1-A9E9-9948-C7BD-0E287C3CB5FF}"/>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5208383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PAGE IMAGE BOTTOM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 descr="A picture containing group, outdoor object, several&#10;&#10;Description automatically generated">
            <a:extLst>
              <a:ext uri="{FF2B5EF4-FFF2-40B4-BE49-F238E27FC236}">
                <a16:creationId xmlns:a16="http://schemas.microsoft.com/office/drawing/2014/main" id="{DF153A97-3AF5-4135-AE2D-80910CB0D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9221" y="3894028"/>
            <a:ext cx="3099286" cy="3099286"/>
          </a:xfrm>
          <a:prstGeom prst="ellipse">
            <a:avLst/>
          </a:prstGeom>
          <a:ln>
            <a:noFill/>
          </a:ln>
        </p:spPr>
      </p:pic>
      <p:sp>
        <p:nvSpPr>
          <p:cNvPr id="2" name="Text Placeholder 4">
            <a:extLst>
              <a:ext uri="{FF2B5EF4-FFF2-40B4-BE49-F238E27FC236}">
                <a16:creationId xmlns:a16="http://schemas.microsoft.com/office/drawing/2014/main" id="{4B9BE4A9-B99A-3A55-7CCF-614213AE887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75B7487-CCC9-C987-60B5-E1A5B2BA93AE}"/>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411693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ASHPAGE WE 3">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01E77CF-198E-4E69-A319-BCD113DCD8E2}"/>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45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7BC4F56E-5262-406E-9578-4A2516DA62DD}"/>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9127" b="99688" l="96" r="38182">
                        <a14:foregroundMark x1="10622" y1="19127" x2="18182" y2="28586"/>
                        <a14:foregroundMark x1="17432" y1="19975" x2="22070" y2="29665"/>
                        <a14:foregroundMark x1="12057" y1="25572" x2="96" y2="49688"/>
                        <a14:foregroundMark x1="13110" y1="29210" x2="13397" y2="33472"/>
                        <a14:foregroundMark x1="27870" y1="30497" x2="24593" y2="74428"/>
                        <a14:foregroundMark x1="24593" y1="74428" x2="24593" y2="74428"/>
                        <a14:foregroundMark x1="31770" y1="48649" x2="33876" y2="63825"/>
                        <a14:foregroundMark x1="33876" y1="63825" x2="33493" y2="67048"/>
                        <a14:foregroundMark x1="29569" y1="58316" x2="28134" y2="69335"/>
                        <a14:foregroundMark x1="28134" y1="68295" x2="24880" y2="78067"/>
                        <a14:foregroundMark x1="24306" y1="71830" x2="23062" y2="88150"/>
                        <a14:foregroundMark x1="23062" y1="88150" x2="25167" y2="92827"/>
                        <a14:foregroundMark x1="11005" y1="84304" x2="6603" y2="96258"/>
                        <a14:foregroundMark x1="6603" y1="96258" x2="3158" y2="99792"/>
                        <a14:foregroundMark x1="4498" y1="81809" x2="3158" y2="96778"/>
                        <a14:foregroundMark x1="3158" y1="96778" x2="2871" y2="97505"/>
                        <a14:foregroundMark x1="9856" y1="94699" x2="19426" y2="98441"/>
                        <a14:foregroundMark x1="23349" y1="90333" x2="26411" y2="99896"/>
                        <a14:foregroundMark x1="24976" y1="92620" x2="28134" y2="99272"/>
                        <a14:foregroundMark x1="28134" y1="99272" x2="28134" y2="99272"/>
                        <a14:foregroundMark x1="27560" y1="85655" x2="27560" y2="85655"/>
                        <a14:foregroundMark x1="26603" y1="93555" x2="29187" y2="99896"/>
                        <a14:foregroundMark x1="34737" y1="33992" x2="38086" y2="35863"/>
                        <a14:foregroundMark x1="38182" y1="33160" x2="37608" y2="35551"/>
                        <a14:foregroundMark x1="36364" y1="32744" x2="37321" y2="33160"/>
                        <a14:foregroundMark x1="28038" y1="83992" x2="28038" y2="83992"/>
                        <a14:foregroundMark x1="28325" y1="68295" x2="31579" y2="72661"/>
                        <a14:backgroundMark x1="4402" y1="19751" x2="4211" y2="26403"/>
                        <a14:backgroundMark x1="15311" y1="18711" x2="17608" y2="19751"/>
                        <a14:backgroundMark x1="26316" y1="26299" x2="26603" y2="28690"/>
                        <a14:backgroundMark x1="26411" y1="27131" x2="23158" y2="30977"/>
                        <a14:backgroundMark x1="27368" y1="29210" x2="30144" y2="28690"/>
                        <a14:backgroundMark x1="20861" y1="34927" x2="20861" y2="34927"/>
                        <a14:backgroundMark x1="22105" y1="31913" x2="22105" y2="31913"/>
                        <a14:backgroundMark x1="4211" y1="30353" x2="4211" y2="30353"/>
                        <a14:backgroundMark x1="4306" y1="27651" x2="4306" y2="27651"/>
                        <a14:backgroundMark x1="4976" y1="25364" x2="4976" y2="27027"/>
                      </a14:backgroundRemoval>
                    </a14:imgEffect>
                  </a14:imgLayer>
                </a14:imgProps>
              </a:ext>
              <a:ext uri="{28A0092B-C50C-407E-A947-70E740481C1C}">
                <a14:useLocalDpi xmlns:a14="http://schemas.microsoft.com/office/drawing/2010/main" val="0"/>
              </a:ext>
            </a:extLst>
          </a:blip>
          <a:srcRect t="17576" r="59636"/>
          <a:stretch/>
        </p:blipFill>
        <p:spPr bwMode="auto">
          <a:xfrm>
            <a:off x="0" y="1205379"/>
            <a:ext cx="3007187" cy="565262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7C9818D-CF68-8744-82A1-2FC1E71E64A7}"/>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868E2D63-8F8C-54EA-B25C-92FE7672C7F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C4D7C109-B3BA-19D1-7611-39E3C9A7F4D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13480AA-304D-7B4B-933D-38D05040304A}"/>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AA2668D8-3458-E4DC-F263-1826195BC876}"/>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9775477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PAGE IMAGE BOTTOM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1" name="Picture Placeholder 22">
            <a:extLst>
              <a:ext uri="{FF2B5EF4-FFF2-40B4-BE49-F238E27FC236}">
                <a16:creationId xmlns:a16="http://schemas.microsoft.com/office/drawing/2014/main" id="{F62FB39F-C8B6-4D33-9D64-CD081FEA6D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7566" y="3875672"/>
            <a:ext cx="3099286" cy="3099286"/>
          </a:xfrm>
          <a:prstGeom prst="ellipse">
            <a:avLst/>
          </a:prstGeom>
          <a:ln>
            <a:noFill/>
          </a:ln>
        </p:spPr>
      </p:pic>
      <p:sp>
        <p:nvSpPr>
          <p:cNvPr id="2" name="Text Placeholder 4">
            <a:extLst>
              <a:ext uri="{FF2B5EF4-FFF2-40B4-BE49-F238E27FC236}">
                <a16:creationId xmlns:a16="http://schemas.microsoft.com/office/drawing/2014/main" id="{C0930490-0BC2-6968-37CE-ACA2A21039C4}"/>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8C8FEF5-FC59-957F-4DD1-935DB9EDB9D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2868813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PAGE IMAGE BOTTOM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13">
            <a:extLst>
              <a:ext uri="{FF2B5EF4-FFF2-40B4-BE49-F238E27FC236}">
                <a16:creationId xmlns:a16="http://schemas.microsoft.com/office/drawing/2014/main" id="{292C2F56-A34B-4793-B59C-B129297043E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80025"/>
            <a:ext cx="3099286" cy="3099286"/>
          </a:xfrm>
          <a:prstGeom prst="ellipse">
            <a:avLst/>
          </a:prstGeom>
          <a:ln>
            <a:noFill/>
          </a:ln>
        </p:spPr>
      </p:pic>
      <p:sp>
        <p:nvSpPr>
          <p:cNvPr id="2" name="Text Placeholder 4">
            <a:extLst>
              <a:ext uri="{FF2B5EF4-FFF2-40B4-BE49-F238E27FC236}">
                <a16:creationId xmlns:a16="http://schemas.microsoft.com/office/drawing/2014/main" id="{94F970AB-A9F6-6011-A348-35C590E8EBC7}"/>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4443F6E-7EFF-2D4F-3464-37D6D897A59A}"/>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635315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PAGE IMAGE BOTTOM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ED89E262-300D-4549-BAE2-2AA6359CD5BD}"/>
              </a:ext>
            </a:extLst>
          </p:cNvPr>
          <p:cNvSpPr>
            <a:spLocks noChangeAspect="1"/>
          </p:cNvSpPr>
          <p:nvPr userDrawn="1"/>
        </p:nvSpPr>
        <p:spPr>
          <a:xfrm>
            <a:off x="-469834" y="3613201"/>
            <a:ext cx="3670234" cy="3634844"/>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C4992B1-A515-422C-BCE7-79A9CFA6DBB3}"/>
              </a:ext>
            </a:extLst>
          </p:cNvPr>
          <p:cNvSpPr>
            <a:spLocks noChangeAspect="1"/>
          </p:cNvSpPr>
          <p:nvPr userDrawn="1"/>
        </p:nvSpPr>
        <p:spPr>
          <a:xfrm>
            <a:off x="-382986" y="3705513"/>
            <a:ext cx="3480351" cy="3446791"/>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2" name="Picture Placeholder 2">
            <a:extLst>
              <a:ext uri="{FF2B5EF4-FFF2-40B4-BE49-F238E27FC236}">
                <a16:creationId xmlns:a16="http://schemas.microsoft.com/office/drawing/2014/main" id="{7AA559C4-4573-4F1C-BFBA-03E905C28250}"/>
              </a:ext>
            </a:extLst>
          </p:cNvPr>
          <p:cNvSpPr>
            <a:spLocks noGrp="1" noChangeAspect="1"/>
          </p:cNvSpPr>
          <p:nvPr>
            <p:ph type="pic" sz="quarter" idx="10"/>
          </p:nvPr>
        </p:nvSpPr>
        <p:spPr>
          <a:xfrm>
            <a:off x="-200536" y="3878440"/>
            <a:ext cx="3099286" cy="3099286"/>
          </a:xfrm>
          <a:prstGeom prst="ellipse">
            <a:avLst/>
          </a:prstGeom>
          <a:ln>
            <a:noFill/>
          </a:ln>
        </p:spPr>
        <p:txBody>
          <a:bodyPr/>
          <a:lstStyle/>
          <a:p>
            <a:endParaRPr lang="nl-NL" dirty="0"/>
          </a:p>
        </p:txBody>
      </p:sp>
      <p:sp>
        <p:nvSpPr>
          <p:cNvPr id="2" name="Text Placeholder 4">
            <a:extLst>
              <a:ext uri="{FF2B5EF4-FFF2-40B4-BE49-F238E27FC236}">
                <a16:creationId xmlns:a16="http://schemas.microsoft.com/office/drawing/2014/main" id="{4D9D7510-67E6-ADEE-8F06-3694F353363B}"/>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F7AD896-01CB-F5FF-B27F-3CED6988B1D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9339999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BLANK P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2" name="Text Placeholder 4">
            <a:extLst>
              <a:ext uri="{FF2B5EF4-FFF2-40B4-BE49-F238E27FC236}">
                <a16:creationId xmlns:a16="http://schemas.microsoft.com/office/drawing/2014/main" id="{1CD8F452-A9A4-90BF-A9D1-44E01C2BF4B1}"/>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1484052-2FD3-0DB8-6C04-6F734015E55D}"/>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1154688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BLANK P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2" name="Slide Number Placeholder 1">
            <a:extLst>
              <a:ext uri="{FF2B5EF4-FFF2-40B4-BE49-F238E27FC236}">
                <a16:creationId xmlns:a16="http://schemas.microsoft.com/office/drawing/2014/main" id="{9027B5EA-8044-6BE9-F1E7-776CA69E6F2D}"/>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9412412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HANK YOU PAGE SA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1FD565F1-CE52-423C-837B-CE26808A5943}"/>
              </a:ext>
            </a:extLst>
          </p:cNvPr>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DAA12FF9-FC73-42F4-A8C0-06B425D68C24}"/>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val="0"/>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36FA3EF-D59F-A9B3-FE9A-2F49746482F9}"/>
              </a:ext>
            </a:extLst>
          </p:cNvPr>
          <p:cNvGrpSpPr/>
          <p:nvPr userDrawn="1"/>
        </p:nvGrpSpPr>
        <p:grpSpPr>
          <a:xfrm>
            <a:off x="180671" y="169320"/>
            <a:ext cx="5310809" cy="644967"/>
            <a:chOff x="0" y="0"/>
            <a:chExt cx="3793402" cy="559435"/>
          </a:xfrm>
        </p:grpSpPr>
        <p:sp>
          <p:nvSpPr>
            <p:cNvPr id="4" name="Rectangle 3">
              <a:extLst>
                <a:ext uri="{FF2B5EF4-FFF2-40B4-BE49-F238E27FC236}">
                  <a16:creationId xmlns:a16="http://schemas.microsoft.com/office/drawing/2014/main" id="{9602C121-3706-F8B2-3439-392F8FF9760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FBCE4127-0DAD-35F5-1190-782694A3D0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B72894A9-75BD-A7A5-0427-0994BA29E494}"/>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28EABA45-7CF7-B48D-AA30-CEB1915DB7A7}"/>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3064129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PAGE IMAGE BOTTOM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8" name="Picture Placeholder 48">
            <a:extLst>
              <a:ext uri="{FF2B5EF4-FFF2-40B4-BE49-F238E27FC236}">
                <a16:creationId xmlns:a16="http://schemas.microsoft.com/office/drawing/2014/main" id="{D7211C63-4E70-45D7-BCDB-296FA08250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5287" y="3860828"/>
            <a:ext cx="3135814" cy="3135814"/>
          </a:xfrm>
          <a:prstGeom prst="ellipse">
            <a:avLst/>
          </a:prstGeom>
          <a:ln>
            <a:noFill/>
          </a:ln>
        </p:spPr>
      </p:pic>
      <p:sp>
        <p:nvSpPr>
          <p:cNvPr id="2" name="Text Placeholder 4">
            <a:extLst>
              <a:ext uri="{FF2B5EF4-FFF2-40B4-BE49-F238E27FC236}">
                <a16:creationId xmlns:a16="http://schemas.microsoft.com/office/drawing/2014/main" id="{8FB74730-EACE-9ACD-B68F-7CBB63F63F0F}"/>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5B9CA0C5-9B7A-28B8-5F82-6C32A7335658}"/>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1650672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PAGE IMAGE BOTTOM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5">
            <a:extLst>
              <a:ext uri="{FF2B5EF4-FFF2-40B4-BE49-F238E27FC236}">
                <a16:creationId xmlns:a16="http://schemas.microsoft.com/office/drawing/2014/main" id="{9E995809-9436-4F21-A643-F2954160E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2557" y="3875512"/>
            <a:ext cx="3139355" cy="3139355"/>
          </a:xfrm>
          <a:prstGeom prst="ellipse">
            <a:avLst/>
          </a:prstGeom>
          <a:ln>
            <a:noFill/>
          </a:ln>
        </p:spPr>
      </p:pic>
      <p:sp>
        <p:nvSpPr>
          <p:cNvPr id="2" name="Text Placeholder 4">
            <a:extLst>
              <a:ext uri="{FF2B5EF4-FFF2-40B4-BE49-F238E27FC236}">
                <a16:creationId xmlns:a16="http://schemas.microsoft.com/office/drawing/2014/main" id="{4C50A551-1129-64D1-73AC-7ACF792F9B5E}"/>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B0730EB6-7AB3-B9D2-EA92-3E944B23577B}"/>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5512741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PAGE IMAGE BOTTOM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6">
            <a:extLst>
              <a:ext uri="{FF2B5EF4-FFF2-40B4-BE49-F238E27FC236}">
                <a16:creationId xmlns:a16="http://schemas.microsoft.com/office/drawing/2014/main" id="{AF17F5CB-58E7-4AA1-BB08-68518425C28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0748" y="3871619"/>
            <a:ext cx="3139355" cy="3139355"/>
          </a:xfrm>
          <a:prstGeom prst="ellipse">
            <a:avLst/>
          </a:prstGeom>
          <a:ln>
            <a:noFill/>
          </a:ln>
        </p:spPr>
      </p:pic>
      <p:sp>
        <p:nvSpPr>
          <p:cNvPr id="2" name="Text Placeholder 4">
            <a:extLst>
              <a:ext uri="{FF2B5EF4-FFF2-40B4-BE49-F238E27FC236}">
                <a16:creationId xmlns:a16="http://schemas.microsoft.com/office/drawing/2014/main" id="{C5E28783-6439-657D-952D-806C92FD6B74}"/>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363CBE0-F518-1BFF-DA3E-C22EB7689B04}"/>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9758907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PAGE IMAGE BOTTOM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53">
            <a:extLst>
              <a:ext uri="{FF2B5EF4-FFF2-40B4-BE49-F238E27FC236}">
                <a16:creationId xmlns:a16="http://schemas.microsoft.com/office/drawing/2014/main" id="{1E7961BA-891F-4CAC-99A0-C091EA5DF0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74"/>
          <a:stretch/>
        </p:blipFill>
        <p:spPr>
          <a:xfrm>
            <a:off x="-193671" y="3870993"/>
            <a:ext cx="3117846" cy="3117846"/>
          </a:xfrm>
          <a:prstGeom prst="ellipse">
            <a:avLst/>
          </a:prstGeom>
          <a:ln>
            <a:noFill/>
          </a:ln>
        </p:spPr>
      </p:pic>
      <p:sp>
        <p:nvSpPr>
          <p:cNvPr id="2" name="Text Placeholder 4">
            <a:extLst>
              <a:ext uri="{FF2B5EF4-FFF2-40B4-BE49-F238E27FC236}">
                <a16:creationId xmlns:a16="http://schemas.microsoft.com/office/drawing/2014/main" id="{16882CBF-992B-06F1-ACA2-99C833370FFA}"/>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5D48506-BE34-DD42-CB85-6DCEABC29E12}"/>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19653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ASHPAGE OTHER 1">
    <p:bg>
      <p:bgPr>
        <a:solidFill>
          <a:schemeClr val="bg1"/>
        </a:solidFill>
        <a:effectLst/>
      </p:bgPr>
    </p:bg>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1BF89A0-1ED4-4B9E-ADA5-5D2253BD0EC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38" y="-1"/>
            <a:ext cx="7961613" cy="686239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3F470BF6-71B0-774D-F475-2E7D51EB79CC}"/>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7D160E1C-D8A4-909B-4A6A-75B5EC545BC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B8A9C00B-E9DA-03E9-9DA7-1F044F1C21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B47D4381-B931-FDB5-2739-39F280EBBD3C}"/>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4C227FEB-F78A-8FA2-5C4E-CEC19D2F2EA2}"/>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1808025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PAGE IMAGE BOTTOM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10" descr="A group of people on a street&#10;&#10;Description automatically generated with low confidence">
            <a:extLst>
              <a:ext uri="{FF2B5EF4-FFF2-40B4-BE49-F238E27FC236}">
                <a16:creationId xmlns:a16="http://schemas.microsoft.com/office/drawing/2014/main" id="{225F5785-36E8-4012-ADBF-807C1A3DB2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302" y="3874079"/>
            <a:ext cx="3099286" cy="3099286"/>
          </a:xfrm>
          <a:prstGeom prst="ellipse">
            <a:avLst/>
          </a:prstGeom>
          <a:ln>
            <a:noFill/>
          </a:ln>
        </p:spPr>
      </p:pic>
      <p:sp>
        <p:nvSpPr>
          <p:cNvPr id="2" name="Text Placeholder 4">
            <a:extLst>
              <a:ext uri="{FF2B5EF4-FFF2-40B4-BE49-F238E27FC236}">
                <a16:creationId xmlns:a16="http://schemas.microsoft.com/office/drawing/2014/main" id="{07B43CEA-775B-1611-A357-F459FD5B4E26}"/>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E6BE9975-727C-3E12-4EFB-A694D728C967}"/>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4477495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PAGE IMAGE BOTTOM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00" descr="A picture containing person&#10;&#10;Description automatically generated">
            <a:extLst>
              <a:ext uri="{FF2B5EF4-FFF2-40B4-BE49-F238E27FC236}">
                <a16:creationId xmlns:a16="http://schemas.microsoft.com/office/drawing/2014/main" id="{B11D5694-5DEE-4DB6-BAD5-386B1EF1DC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1572" y="3887946"/>
            <a:ext cx="3099286" cy="3099286"/>
          </a:xfrm>
          <a:prstGeom prst="ellipse">
            <a:avLst/>
          </a:prstGeom>
          <a:ln>
            <a:noFill/>
          </a:ln>
        </p:spPr>
      </p:pic>
      <p:sp>
        <p:nvSpPr>
          <p:cNvPr id="2" name="Text Placeholder 4">
            <a:extLst>
              <a:ext uri="{FF2B5EF4-FFF2-40B4-BE49-F238E27FC236}">
                <a16:creationId xmlns:a16="http://schemas.microsoft.com/office/drawing/2014/main" id="{1C173192-5336-0151-0150-227934D1A49B}"/>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04F779E-4F0D-3BC6-31C3-20720BAB1DCE}"/>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7708174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PAGE IMAGE BOTTOM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115">
            <a:extLst>
              <a:ext uri="{FF2B5EF4-FFF2-40B4-BE49-F238E27FC236}">
                <a16:creationId xmlns:a16="http://schemas.microsoft.com/office/drawing/2014/main" id="{4AB86334-66A0-49E3-9BC7-D268DD2B8C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236037" y="3883114"/>
            <a:ext cx="3188242" cy="3099286"/>
          </a:xfrm>
          <a:prstGeom prst="ellipse">
            <a:avLst/>
          </a:prstGeom>
          <a:ln>
            <a:noFill/>
          </a:ln>
        </p:spPr>
      </p:pic>
      <p:sp>
        <p:nvSpPr>
          <p:cNvPr id="2" name="Text Placeholder 4">
            <a:extLst>
              <a:ext uri="{FF2B5EF4-FFF2-40B4-BE49-F238E27FC236}">
                <a16:creationId xmlns:a16="http://schemas.microsoft.com/office/drawing/2014/main" id="{2196BBEF-82B4-E3F0-9B57-1EA910B06821}"/>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6E493FD-675B-18E7-BEAC-D9AA943A3870}"/>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9755500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PAGE IMAGE BOTTOM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05">
            <a:extLst>
              <a:ext uri="{FF2B5EF4-FFF2-40B4-BE49-F238E27FC236}">
                <a16:creationId xmlns:a16="http://schemas.microsoft.com/office/drawing/2014/main" id="{3431807D-63FE-497C-BD67-8A68B9173F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9847395">
            <a:off x="-192047" y="3870546"/>
            <a:ext cx="3099286" cy="3099286"/>
          </a:xfrm>
          <a:prstGeom prst="ellipse">
            <a:avLst/>
          </a:prstGeom>
          <a:ln>
            <a:noFill/>
          </a:ln>
        </p:spPr>
      </p:pic>
      <p:sp>
        <p:nvSpPr>
          <p:cNvPr id="2" name="Text Placeholder 4">
            <a:extLst>
              <a:ext uri="{FF2B5EF4-FFF2-40B4-BE49-F238E27FC236}">
                <a16:creationId xmlns:a16="http://schemas.microsoft.com/office/drawing/2014/main" id="{EA31FA30-15FE-35BA-56FF-B59B64A418D4}"/>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B2CA447-2903-30E5-CEA1-ED1618BFBE02}"/>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5581720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PAGE IMAGE BOTTOM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59" descr="A group of people posing for the camera&#10;&#10;Description automatically generated">
            <a:extLst>
              <a:ext uri="{FF2B5EF4-FFF2-40B4-BE49-F238E27FC236}">
                <a16:creationId xmlns:a16="http://schemas.microsoft.com/office/drawing/2014/main" id="{8BA5FB57-078F-4B47-AF95-640ACAB77F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4412" y="3876776"/>
            <a:ext cx="3099286" cy="3099286"/>
          </a:xfrm>
          <a:prstGeom prst="ellipse">
            <a:avLst/>
          </a:prstGeom>
          <a:ln>
            <a:noFill/>
          </a:ln>
        </p:spPr>
      </p:pic>
      <p:sp>
        <p:nvSpPr>
          <p:cNvPr id="2" name="Text Placeholder 4">
            <a:extLst>
              <a:ext uri="{FF2B5EF4-FFF2-40B4-BE49-F238E27FC236}">
                <a16:creationId xmlns:a16="http://schemas.microsoft.com/office/drawing/2014/main" id="{8EE04900-C7BB-816D-AA87-9B597C188912}"/>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C34C372-945E-FAB5-23AF-C193B2B8CDEE}"/>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850219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PAGE IMAGE BOTTOM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68" descr="A picture containing tree, outdoor, person, dancer&#10;&#10;Description automatically generated">
            <a:extLst>
              <a:ext uri="{FF2B5EF4-FFF2-40B4-BE49-F238E27FC236}">
                <a16:creationId xmlns:a16="http://schemas.microsoft.com/office/drawing/2014/main" id="{F711B68A-6DF4-479C-AE44-0AA34B15BB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6192" y="3885112"/>
            <a:ext cx="3099286" cy="3099286"/>
          </a:xfrm>
          <a:prstGeom prst="ellipse">
            <a:avLst/>
          </a:prstGeom>
          <a:ln>
            <a:noFill/>
          </a:ln>
        </p:spPr>
      </p:pic>
      <p:sp>
        <p:nvSpPr>
          <p:cNvPr id="2" name="Text Placeholder 4">
            <a:extLst>
              <a:ext uri="{FF2B5EF4-FFF2-40B4-BE49-F238E27FC236}">
                <a16:creationId xmlns:a16="http://schemas.microsoft.com/office/drawing/2014/main" id="{FE3FC44C-B20D-AB03-79C6-D86A3E1E0286}"/>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2F26926-AAF8-C931-A87A-AC01AB86142C}"/>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2941342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PAGE IMAGE BOTTOM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49" descr="A person smiling for the camera&#10;&#10;Description automatically generated with low confidence">
            <a:extLst>
              <a:ext uri="{FF2B5EF4-FFF2-40B4-BE49-F238E27FC236}">
                <a16:creationId xmlns:a16="http://schemas.microsoft.com/office/drawing/2014/main" id="{935FA9BF-2295-4B29-BC3E-3C8AF72F39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12"/>
          <a:stretch/>
        </p:blipFill>
        <p:spPr>
          <a:xfrm>
            <a:off x="-191559" y="3880025"/>
            <a:ext cx="3099286" cy="3099286"/>
          </a:xfrm>
          <a:prstGeom prst="ellipse">
            <a:avLst/>
          </a:prstGeom>
          <a:ln>
            <a:noFill/>
          </a:ln>
        </p:spPr>
      </p:pic>
      <p:sp>
        <p:nvSpPr>
          <p:cNvPr id="2" name="Text Placeholder 4">
            <a:extLst>
              <a:ext uri="{FF2B5EF4-FFF2-40B4-BE49-F238E27FC236}">
                <a16:creationId xmlns:a16="http://schemas.microsoft.com/office/drawing/2014/main" id="{4AE82E02-6B0B-A577-B2F2-135213BC524B}"/>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77FD4B0-8B3A-3742-6332-DC15DB38DA3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6056079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PAGE IMAGE BOTTOM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54">
            <a:extLst>
              <a:ext uri="{FF2B5EF4-FFF2-40B4-BE49-F238E27FC236}">
                <a16:creationId xmlns:a16="http://schemas.microsoft.com/office/drawing/2014/main" id="{E722BDB4-AFBC-4CF8-9637-2C7A1C096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0185" y="3903063"/>
            <a:ext cx="3099286" cy="3099286"/>
          </a:xfrm>
          <a:prstGeom prst="ellipse">
            <a:avLst/>
          </a:prstGeom>
          <a:ln>
            <a:noFill/>
          </a:ln>
        </p:spPr>
      </p:pic>
      <p:sp>
        <p:nvSpPr>
          <p:cNvPr id="2" name="Text Placeholder 4">
            <a:extLst>
              <a:ext uri="{FF2B5EF4-FFF2-40B4-BE49-F238E27FC236}">
                <a16:creationId xmlns:a16="http://schemas.microsoft.com/office/drawing/2014/main" id="{300158F2-B5A0-9EE0-1CE8-CA53150D371A}"/>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18B1A9A-8D05-641B-DD0F-90DC96E2E1EA}"/>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6203100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PAGE IMAGE BOTTOM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3" name="Picture Placeholder 327">
            <a:extLst>
              <a:ext uri="{FF2B5EF4-FFF2-40B4-BE49-F238E27FC236}">
                <a16:creationId xmlns:a16="http://schemas.microsoft.com/office/drawing/2014/main" id="{86EC53AA-B894-44D7-AF2F-06DC709970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1965" y="3870353"/>
            <a:ext cx="3099286" cy="3099286"/>
          </a:xfrm>
          <a:prstGeom prst="ellipse">
            <a:avLst/>
          </a:prstGeom>
          <a:ln>
            <a:noFill/>
          </a:ln>
        </p:spPr>
      </p:pic>
      <p:sp>
        <p:nvSpPr>
          <p:cNvPr id="2" name="Text Placeholder 4">
            <a:extLst>
              <a:ext uri="{FF2B5EF4-FFF2-40B4-BE49-F238E27FC236}">
                <a16:creationId xmlns:a16="http://schemas.microsoft.com/office/drawing/2014/main" id="{14F483C1-B49C-330F-752A-78787FE57A8C}"/>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447D78B-0319-DDAB-5F14-D85C1BFD8E42}"/>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179472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PAGE IMAGE BOTTOM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322">
            <a:extLst>
              <a:ext uri="{FF2B5EF4-FFF2-40B4-BE49-F238E27FC236}">
                <a16:creationId xmlns:a16="http://schemas.microsoft.com/office/drawing/2014/main" id="{F0503EE0-A034-4D08-A44B-F3FAD7DB1B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92047" y="3885112"/>
            <a:ext cx="3099286" cy="3099286"/>
          </a:xfrm>
          <a:prstGeom prst="ellipse">
            <a:avLst/>
          </a:prstGeom>
          <a:ln>
            <a:noFill/>
          </a:ln>
        </p:spPr>
      </p:pic>
      <p:sp>
        <p:nvSpPr>
          <p:cNvPr id="2" name="Text Placeholder 4">
            <a:extLst>
              <a:ext uri="{FF2B5EF4-FFF2-40B4-BE49-F238E27FC236}">
                <a16:creationId xmlns:a16="http://schemas.microsoft.com/office/drawing/2014/main" id="{3C159B47-D0BD-9EFA-DDC5-404E9843B19D}"/>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C5B00AF-717D-6696-3D88-82AEBA063C4B}"/>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74399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ASHPAGE OTHER 2">
    <p:bg>
      <p:bgPr>
        <a:solidFill>
          <a:schemeClr val="bg1"/>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537D922-E4E8-49DC-B9E7-B6F010A5013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678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91A12299-FFD0-456E-A436-9898388F9DD4}"/>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0144" b="82297" l="107" r="62073">
                        <a14:foregroundMark x1="107" y1="47608" x2="1709" y2="56459"/>
                        <a14:foregroundMark x1="12738" y1="64682" x2="43590" y2="75957"/>
                        <a14:foregroundMark x1="2350" y1="60885" x2="4250" y2="61579"/>
                        <a14:foregroundMark x1="43590" y1="75957" x2="56517" y2="78230"/>
                        <a14:foregroundMark x1="5401" y1="64408" x2="13248" y2="82297"/>
                        <a14:foregroundMark x1="37607" y1="30263" x2="39957" y2="35526"/>
                        <a14:foregroundMark x1="58761" y1="38517" x2="58226" y2="41986"/>
                        <a14:foregroundMark x1="58994" y1="48565" x2="58974" y2="49880"/>
                        <a14:foregroundMark x1="59025" y1="46522" x2="59019" y2="46890"/>
                        <a14:foregroundMark x1="59081" y1="42823" x2="59062" y2="44106"/>
                        <a14:foregroundMark x1="60897" y1="52273" x2="60897" y2="58732"/>
                        <a14:foregroundMark x1="62073" y1="66148" x2="55769" y2="75239"/>
                        <a14:foregroundMark x1="55769" y1="75239" x2="55342" y2="75598"/>
                        <a14:foregroundMark x1="19017" y1="60287" x2="26068" y2="60526"/>
                        <a14:foregroundMark x1="26068" y1="60526" x2="35043" y2="60167"/>
                        <a14:foregroundMark x1="35043" y1="60167" x2="35470" y2="60048"/>
                        <a14:backgroundMark x1="3526" y1="48565" x2="6197" y2="57536"/>
                        <a14:backgroundMark x1="50962" y1="54067" x2="50855" y2="64952"/>
                        <a14:backgroundMark x1="50855" y1="64952" x2="50855" y2="64952"/>
                        <a14:backgroundMark x1="58761" y1="44019" x2="58226" y2="46292"/>
                        <a14:backgroundMark x1="58761" y1="46651" x2="58761" y2="46651"/>
                        <a14:backgroundMark x1="58761" y1="46890" x2="58761" y2="48565"/>
                        <a14:backgroundMark x1="534" y1="62919" x2="2350" y2="64833"/>
                        <a14:backgroundMark x1="4487" y1="63278" x2="5662" y2="64115"/>
                        <a14:backgroundMark x1="4060" y1="62560" x2="5342" y2="62679"/>
                        <a14:backgroundMark x1="5449" y1="64593" x2="5449" y2="64593"/>
                        <a14:backgroundMark x1="5983" y1="62201" x2="5449" y2="64474"/>
                        <a14:backgroundMark x1="6624" y1="62560" x2="11432" y2="63995"/>
                        <a14:backgroundMark x1="12714" y1="62201" x2="13782" y2="63995"/>
                        <a14:backgroundMark x1="14850" y1="63038" x2="20513" y2="63158"/>
                        <a14:backgroundMark x1="17968" y1="62097" x2="19444" y2="62201"/>
                        <a14:backgroundMark x1="21304" y1="62105" x2="21154" y2="62440"/>
                        <a14:backgroundMark x1="22543" y1="62081" x2="23397" y2="62799"/>
                        <a14:backgroundMark x1="26380" y1="62202" x2="26923" y2="63158"/>
                        <a14:backgroundMark x1="25852" y1="62259" x2="27671" y2="63278"/>
                        <a14:backgroundMark x1="29292" y1="62086" x2="30449" y2="62919"/>
                        <a14:backgroundMark x1="33883" y1="62253" x2="35363" y2="63038"/>
                        <a14:backgroundMark x1="34081" y1="63278" x2="35256" y2="63278"/>
                        <a14:backgroundMark x1="31554" y1="61996" x2="32372" y2="63278"/>
                        <a14:backgroundMark x1="31410" y1="62560" x2="31303" y2="63278"/>
                        <a14:backgroundMark x1="29382" y1="58705" x2="27671" y2="58254"/>
                        <a14:backgroundMark x1="38034" y1="57656" x2="36218" y2="58134"/>
                        <a14:backgroundMark x1="33120" y1="57416" x2="33120" y2="57416"/>
                        <a14:backgroundMark x1="47543" y1="65789" x2="48825" y2="68301"/>
                        <a14:backgroundMark x1="60791" y1="66148" x2="60791" y2="66148"/>
                        <a14:backgroundMark x1="40705" y1="65909" x2="41667" y2="67464"/>
                      </a14:backgroundRemoval>
                    </a14:imgEffect>
                  </a14:imgLayer>
                </a14:imgProps>
              </a:ext>
              <a:ext uri="{28A0092B-C50C-407E-A947-70E740481C1C}">
                <a14:useLocalDpi xmlns:a14="http://schemas.microsoft.com/office/drawing/2010/main" val="0"/>
              </a:ext>
            </a:extLst>
          </a:blip>
          <a:srcRect t="29007" r="33283" b="16293"/>
          <a:stretch/>
        </p:blipFill>
        <p:spPr bwMode="auto">
          <a:xfrm>
            <a:off x="1" y="1989252"/>
            <a:ext cx="5123072" cy="37513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81BDADC5-26EB-FAEA-FF9D-E0B34C396E08}"/>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EA18685D-B278-1BCB-E578-705382CB67A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FCB6EF12-2561-5E3D-D325-028ECF1F7B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9C6A089-CCAF-7A07-A572-64A38CAC7566}"/>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AE4B27B5-3965-4847-9A04-9C2FC6392C37}"/>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904998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PAGE IMAGE BOTTOM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312">
            <a:extLst>
              <a:ext uri="{FF2B5EF4-FFF2-40B4-BE49-F238E27FC236}">
                <a16:creationId xmlns:a16="http://schemas.microsoft.com/office/drawing/2014/main" id="{BD24E543-1458-43DD-BFC5-0D7FF1B21D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91559" y="3886289"/>
            <a:ext cx="3099286" cy="3099286"/>
          </a:xfrm>
          <a:prstGeom prst="ellipse">
            <a:avLst/>
          </a:prstGeom>
          <a:ln>
            <a:noFill/>
          </a:ln>
        </p:spPr>
      </p:pic>
      <p:sp>
        <p:nvSpPr>
          <p:cNvPr id="2" name="Text Placeholder 4">
            <a:extLst>
              <a:ext uri="{FF2B5EF4-FFF2-40B4-BE49-F238E27FC236}">
                <a16:creationId xmlns:a16="http://schemas.microsoft.com/office/drawing/2014/main" id="{9074426F-5955-9658-D480-559C2ED11E30}"/>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BF66B9E-1C7F-8FAC-718D-19C9D85A56D5}"/>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8890339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PAGE IMAGE BOTTOM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317">
            <a:extLst>
              <a:ext uri="{FF2B5EF4-FFF2-40B4-BE49-F238E27FC236}">
                <a16:creationId xmlns:a16="http://schemas.microsoft.com/office/drawing/2014/main" id="{E0B8574E-2138-4BD8-A820-97327E9778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971" y="3902654"/>
            <a:ext cx="3099286" cy="3099286"/>
          </a:xfrm>
          <a:prstGeom prst="ellipse">
            <a:avLst/>
          </a:prstGeom>
          <a:ln>
            <a:noFill/>
          </a:ln>
        </p:spPr>
      </p:pic>
      <p:sp>
        <p:nvSpPr>
          <p:cNvPr id="2" name="Text Placeholder 4">
            <a:extLst>
              <a:ext uri="{FF2B5EF4-FFF2-40B4-BE49-F238E27FC236}">
                <a16:creationId xmlns:a16="http://schemas.microsoft.com/office/drawing/2014/main" id="{21B01A5D-3C4C-DA11-5B02-1B7BD66D2933}"/>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060CF86-88E6-87DD-CE97-98E7428AD398}"/>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1709277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PAGE IMAGE BOTTOM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3" descr="A picture containing tree, grass, outdoor, mammal&#10;&#10;Description automatically generated">
            <a:extLst>
              <a:ext uri="{FF2B5EF4-FFF2-40B4-BE49-F238E27FC236}">
                <a16:creationId xmlns:a16="http://schemas.microsoft.com/office/drawing/2014/main" id="{29386B9E-0158-4D2E-B90D-4F7D021EE3F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78573"/>
            <a:ext cx="3099286" cy="3099286"/>
          </a:xfrm>
          <a:prstGeom prst="ellipse">
            <a:avLst/>
          </a:prstGeom>
          <a:ln>
            <a:noFill/>
          </a:ln>
        </p:spPr>
      </p:pic>
      <p:sp>
        <p:nvSpPr>
          <p:cNvPr id="2" name="Text Placeholder 4">
            <a:extLst>
              <a:ext uri="{FF2B5EF4-FFF2-40B4-BE49-F238E27FC236}">
                <a16:creationId xmlns:a16="http://schemas.microsoft.com/office/drawing/2014/main" id="{0956700F-9559-0327-1CE1-4336869F0B23}"/>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F4C17A6-3F78-4DCB-0904-8C0C3E74E129}"/>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8538288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PAGE IMAGE BOTTOM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8" descr="A body of water with trees and buildings in the background&#10;&#10;Description automatically generated">
            <a:extLst>
              <a:ext uri="{FF2B5EF4-FFF2-40B4-BE49-F238E27FC236}">
                <a16:creationId xmlns:a16="http://schemas.microsoft.com/office/drawing/2014/main" id="{022707BC-008E-4029-900F-DB8EBCC1B4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2047" y="3885112"/>
            <a:ext cx="3099286" cy="3099286"/>
          </a:xfrm>
          <a:prstGeom prst="ellipse">
            <a:avLst/>
          </a:prstGeom>
          <a:ln>
            <a:noFill/>
          </a:ln>
        </p:spPr>
      </p:pic>
      <p:sp>
        <p:nvSpPr>
          <p:cNvPr id="2" name="Text Placeholder 4">
            <a:extLst>
              <a:ext uri="{FF2B5EF4-FFF2-40B4-BE49-F238E27FC236}">
                <a16:creationId xmlns:a16="http://schemas.microsoft.com/office/drawing/2014/main" id="{C405EF3F-4F6D-83C4-2999-C886731591DE}"/>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578EDB6-8B4D-1B27-2842-213C91666B5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5005447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PAGE IMAGE BOTTOM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83" descr="A bridge over a river with a building in the background&#10;&#10;Description automatically generated with low confidence">
            <a:extLst>
              <a:ext uri="{FF2B5EF4-FFF2-40B4-BE49-F238E27FC236}">
                <a16:creationId xmlns:a16="http://schemas.microsoft.com/office/drawing/2014/main" id="{F1C526DE-E9AC-4549-AE40-6C080ADC9A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99"/>
          <a:stretch/>
        </p:blipFill>
        <p:spPr>
          <a:xfrm>
            <a:off x="-189339" y="3897277"/>
            <a:ext cx="3099286" cy="3099286"/>
          </a:xfrm>
          <a:prstGeom prst="ellipse">
            <a:avLst/>
          </a:prstGeom>
          <a:ln>
            <a:noFill/>
          </a:ln>
        </p:spPr>
      </p:pic>
      <p:sp>
        <p:nvSpPr>
          <p:cNvPr id="2" name="Text Placeholder 4">
            <a:extLst>
              <a:ext uri="{FF2B5EF4-FFF2-40B4-BE49-F238E27FC236}">
                <a16:creationId xmlns:a16="http://schemas.microsoft.com/office/drawing/2014/main" id="{DE27A871-2DAA-A27C-6D89-71959D5BAA4C}"/>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1111B9C-1B49-E055-FA14-7947589DAAC7}"/>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283528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PAGE IMAGE BOTTOM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46773015-87F9-4F63-A42F-529A3B2610AB}"/>
              </a:ext>
            </a:extLst>
          </p:cNvPr>
          <p:cNvSpPr>
            <a:spLocks noChangeAspect="1"/>
          </p:cNvSpPr>
          <p:nvPr userDrawn="1"/>
        </p:nvSpPr>
        <p:spPr>
          <a:xfrm>
            <a:off x="-469834" y="3613201"/>
            <a:ext cx="3670234" cy="3634844"/>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98CA7951-F87D-46AC-B63B-781567473D72}"/>
              </a:ext>
            </a:extLst>
          </p:cNvPr>
          <p:cNvSpPr>
            <a:spLocks noChangeAspect="1"/>
          </p:cNvSpPr>
          <p:nvPr userDrawn="1"/>
        </p:nvSpPr>
        <p:spPr>
          <a:xfrm>
            <a:off x="-382986" y="3705513"/>
            <a:ext cx="3480351" cy="3446791"/>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Picture Placeholder 2">
            <a:extLst>
              <a:ext uri="{FF2B5EF4-FFF2-40B4-BE49-F238E27FC236}">
                <a16:creationId xmlns:a16="http://schemas.microsoft.com/office/drawing/2014/main" id="{8E38B319-A30A-4CC5-A1A0-54DBF80AC85B}"/>
              </a:ext>
            </a:extLst>
          </p:cNvPr>
          <p:cNvSpPr>
            <a:spLocks noGrp="1" noChangeAspect="1"/>
          </p:cNvSpPr>
          <p:nvPr>
            <p:ph type="pic" sz="quarter" idx="10"/>
          </p:nvPr>
        </p:nvSpPr>
        <p:spPr>
          <a:xfrm>
            <a:off x="-200536" y="3878440"/>
            <a:ext cx="3099286" cy="3099286"/>
          </a:xfrm>
          <a:prstGeom prst="ellipse">
            <a:avLst/>
          </a:prstGeom>
          <a:ln>
            <a:noFill/>
          </a:ln>
        </p:spPr>
        <p:txBody>
          <a:bodyPr/>
          <a:lstStyle/>
          <a:p>
            <a:endParaRPr lang="nl-NL" dirty="0"/>
          </a:p>
        </p:txBody>
      </p:sp>
      <p:sp>
        <p:nvSpPr>
          <p:cNvPr id="2" name="Text Placeholder 4">
            <a:extLst>
              <a:ext uri="{FF2B5EF4-FFF2-40B4-BE49-F238E27FC236}">
                <a16:creationId xmlns:a16="http://schemas.microsoft.com/office/drawing/2014/main" id="{A80287C8-7282-DB87-6C05-E56D612B1A1D}"/>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B63957F8-F266-7772-8078-22245A72D550}"/>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7186314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CTIVITY TRANSITION PAGEA AF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16" descr="A group of people raising their hands&#10;&#10;Description automatically generated with medium confidence">
            <a:extLst>
              <a:ext uri="{FF2B5EF4-FFF2-40B4-BE49-F238E27FC236}">
                <a16:creationId xmlns:a16="http://schemas.microsoft.com/office/drawing/2014/main" id="{D58FC17E-4343-4A66-8DCF-A0AA2542816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6606" y="2323047"/>
            <a:ext cx="4854932" cy="4854932"/>
          </a:xfrm>
          <a:prstGeom prst="ellipse">
            <a:avLst/>
          </a:prstGeom>
        </p:spPr>
      </p:pic>
      <p:sp>
        <p:nvSpPr>
          <p:cNvPr id="2" name="Slide Number Placeholder 1">
            <a:extLst>
              <a:ext uri="{FF2B5EF4-FFF2-40B4-BE49-F238E27FC236}">
                <a16:creationId xmlns:a16="http://schemas.microsoft.com/office/drawing/2014/main" id="{7869D98E-8164-3C8C-F3E0-8FF2BE73B7ED}"/>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6859596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CTIVITY TRANSITION PAGE AF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8" name="Picture Placeholder 12" descr="A person wearing headphones and holding a glass of beer&#10;&#10;Description automatically generated with medium confidence">
            <a:extLst>
              <a:ext uri="{FF2B5EF4-FFF2-40B4-BE49-F238E27FC236}">
                <a16:creationId xmlns:a16="http://schemas.microsoft.com/office/drawing/2014/main" id="{54C6C8D7-A8D1-41D6-A073-0F1FCBA74F3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98"/>
          <a:stretch/>
        </p:blipFill>
        <p:spPr>
          <a:xfrm>
            <a:off x="-639058" y="2309880"/>
            <a:ext cx="4854932" cy="4854932"/>
          </a:xfrm>
          <a:prstGeom prst="ellipse">
            <a:avLst/>
          </a:prstGeom>
        </p:spPr>
      </p:pic>
      <p:sp>
        <p:nvSpPr>
          <p:cNvPr id="2" name="Slide Number Placeholder 1">
            <a:extLst>
              <a:ext uri="{FF2B5EF4-FFF2-40B4-BE49-F238E27FC236}">
                <a16:creationId xmlns:a16="http://schemas.microsoft.com/office/drawing/2014/main" id="{F7D09130-118C-4977-5D6E-52D684922652}"/>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9450463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CTIVITY TRANSITION PAGE AF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30" name="Picture Placeholder 7">
            <a:extLst>
              <a:ext uri="{FF2B5EF4-FFF2-40B4-BE49-F238E27FC236}">
                <a16:creationId xmlns:a16="http://schemas.microsoft.com/office/drawing/2014/main" id="{0A6FF159-8155-4AC7-B0C8-4F8248DDED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63"/>
          <a:stretch/>
        </p:blipFill>
        <p:spPr>
          <a:xfrm>
            <a:off x="-623860" y="2309880"/>
            <a:ext cx="4854932" cy="4854932"/>
          </a:xfrm>
          <a:prstGeom prst="ellipse">
            <a:avLst/>
          </a:prstGeom>
          <a:ln>
            <a:noFill/>
          </a:ln>
        </p:spPr>
      </p:pic>
      <p:sp>
        <p:nvSpPr>
          <p:cNvPr id="2" name="Slide Number Placeholder 1">
            <a:extLst>
              <a:ext uri="{FF2B5EF4-FFF2-40B4-BE49-F238E27FC236}">
                <a16:creationId xmlns:a16="http://schemas.microsoft.com/office/drawing/2014/main" id="{A8909DD1-49A2-A57B-5304-F9010DE873E1}"/>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6170792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CTIVITY TRANSITION PAGE AS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3" name="Picture Placeholder 127">
            <a:extLst>
              <a:ext uri="{FF2B5EF4-FFF2-40B4-BE49-F238E27FC236}">
                <a16:creationId xmlns:a16="http://schemas.microsoft.com/office/drawing/2014/main" id="{745B3249-9840-401F-8B6E-9957F3E68C8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394"/>
          <a:stretch/>
        </p:blipFill>
        <p:spPr>
          <a:xfrm>
            <a:off x="-644463" y="2322580"/>
            <a:ext cx="4854932" cy="4854932"/>
          </a:xfrm>
          <a:prstGeom prst="ellipse">
            <a:avLst/>
          </a:prstGeom>
          <a:ln>
            <a:noFill/>
          </a:ln>
        </p:spPr>
      </p:pic>
      <p:sp>
        <p:nvSpPr>
          <p:cNvPr id="2" name="Slide Number Placeholder 1">
            <a:extLst>
              <a:ext uri="{FF2B5EF4-FFF2-40B4-BE49-F238E27FC236}">
                <a16:creationId xmlns:a16="http://schemas.microsoft.com/office/drawing/2014/main" id="{841ED135-4F3B-668E-C064-101A1446E395}"/>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806172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ASHPAGE OTHER 3">
    <p:bg>
      <p:bgPr>
        <a:solidFill>
          <a:schemeClr val="bg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636C35-A380-4E44-A95F-3CE58889242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27" y="0"/>
            <a:ext cx="697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4651BD9E-62BA-477E-B88C-39A2153FF555}"/>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49826" b="99187" l="685" r="58904">
                        <a14:foregroundMark x1="15868" y1="49826" x2="16438" y2="51684"/>
                        <a14:foregroundMark x1="4680" y1="79559" x2="1027" y2="94774"/>
                        <a14:foregroundMark x1="8562" y1="96516" x2="31279" y2="99419"/>
                        <a14:foregroundMark x1="31279" y1="99419" x2="39612" y2="98490"/>
                        <a14:foregroundMark x1="45662" y1="98490" x2="47831" y2="98839"/>
                        <a14:foregroundMark x1="15639" y1="52846" x2="15639" y2="52846"/>
                        <a14:foregroundMark x1="18151" y1="50871" x2="18151" y2="50871"/>
                        <a14:foregroundMark x1="18151" y1="50871" x2="16553" y2="51916"/>
                        <a14:foregroundMark x1="55708" y1="54239" x2="55936" y2="61324"/>
                        <a14:foregroundMark x1="55936" y1="61324" x2="55936" y2="61324"/>
                        <a14:foregroundMark x1="57306" y1="57027" x2="58904" y2="61208"/>
                        <a14:backgroundMark x1="9247" y1="51336" x2="8904" y2="67131"/>
                        <a14:backgroundMark x1="26826" y1="53891" x2="42352" y2="66434"/>
                        <a14:backgroundMark x1="28653" y1="71429" x2="36644" y2="73055"/>
                        <a14:backgroundMark x1="28082" y1="71196" x2="28082" y2="71196"/>
                      </a14:backgroundRemoval>
                    </a14:imgEffect>
                  </a14:imgLayer>
                </a14:imgProps>
              </a:ext>
              <a:ext uri="{28A0092B-C50C-407E-A947-70E740481C1C}">
                <a14:useLocalDpi xmlns:a14="http://schemas.microsoft.com/office/drawing/2010/main" val="0"/>
              </a:ext>
            </a:extLst>
          </a:blip>
          <a:srcRect t="48125" r="49980" b="-1"/>
          <a:stretch/>
        </p:blipFill>
        <p:spPr bwMode="auto">
          <a:xfrm>
            <a:off x="-11668" y="3295973"/>
            <a:ext cx="3489895" cy="355757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82E8665-6407-39F5-EC5A-D77B40C5C91E}"/>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AB53EBFC-7D0A-EDFA-4A81-A4B1691E38E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C4583164-C97C-0908-1D14-D6103CBEA05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4D2572AE-F4BE-1A5C-F234-3DA86D7BAC45}"/>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698ECB8-A6F4-D715-6C26-9F5B61D1CAFC}"/>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04285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CTIVITY TRANSITION PAGE AS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37" descr="A picture containing person, sport, dancer, colorful&#10;&#10;Description automatically generated">
            <a:extLst>
              <a:ext uri="{FF2B5EF4-FFF2-40B4-BE49-F238E27FC236}">
                <a16:creationId xmlns:a16="http://schemas.microsoft.com/office/drawing/2014/main" id="{4A7875E8-45E8-4AB0-BAF3-2EA96ECA49E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6560" y="2316829"/>
            <a:ext cx="4854932" cy="4854932"/>
          </a:xfrm>
          <a:prstGeom prst="ellipse">
            <a:avLst/>
          </a:prstGeom>
          <a:ln>
            <a:noFill/>
          </a:ln>
        </p:spPr>
      </p:pic>
      <p:sp>
        <p:nvSpPr>
          <p:cNvPr id="2" name="Slide Number Placeholder 1">
            <a:extLst>
              <a:ext uri="{FF2B5EF4-FFF2-40B4-BE49-F238E27FC236}">
                <a16:creationId xmlns:a16="http://schemas.microsoft.com/office/drawing/2014/main" id="{56FA91FA-530A-996C-CBAA-40149F712613}"/>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2515366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CTIVITY TRANSITION PAGE AS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22" descr="A picture containing person&#10;&#10;Description automatically generated">
            <a:extLst>
              <a:ext uri="{FF2B5EF4-FFF2-40B4-BE49-F238E27FC236}">
                <a16:creationId xmlns:a16="http://schemas.microsoft.com/office/drawing/2014/main" id="{3CC4E0A8-6E4A-4188-93BF-5BF5BB59F7F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2785" y="2309880"/>
            <a:ext cx="4854932" cy="4854932"/>
          </a:xfrm>
          <a:prstGeom prst="ellipse">
            <a:avLst/>
          </a:prstGeom>
          <a:ln>
            <a:noFill/>
          </a:ln>
        </p:spPr>
      </p:pic>
      <p:sp>
        <p:nvSpPr>
          <p:cNvPr id="2" name="Slide Number Placeholder 1">
            <a:extLst>
              <a:ext uri="{FF2B5EF4-FFF2-40B4-BE49-F238E27FC236}">
                <a16:creationId xmlns:a16="http://schemas.microsoft.com/office/drawing/2014/main" id="{476CECEF-73FC-0726-D601-895EFAE03689}"/>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9325799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CTIVITY TRANSITION PAGE AS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32" descr="A group of people running&#10;&#10;Description automatically generated">
            <a:extLst>
              <a:ext uri="{FF2B5EF4-FFF2-40B4-BE49-F238E27FC236}">
                <a16:creationId xmlns:a16="http://schemas.microsoft.com/office/drawing/2014/main" id="{E8F50E11-BDD9-4689-9DC0-7A17376FE2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905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ACB4E9BE-AC19-3230-74E0-0D3F265B74EC}"/>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9773976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CTIVITY TRANSITION PAGE SA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115" descr="A person with his arms crossed&#10;&#10;Description automatically generated with low confidence">
            <a:extLst>
              <a:ext uri="{FF2B5EF4-FFF2-40B4-BE49-F238E27FC236}">
                <a16:creationId xmlns:a16="http://schemas.microsoft.com/office/drawing/2014/main" id="{B270CD26-81BF-4B49-80D1-F7BA27BFA55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973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848F1496-E45A-91C2-CDB0-03DFDA390622}"/>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0401114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CTIVITY TRANSITION PAGE SA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05">
            <a:extLst>
              <a:ext uri="{FF2B5EF4-FFF2-40B4-BE49-F238E27FC236}">
                <a16:creationId xmlns:a16="http://schemas.microsoft.com/office/drawing/2014/main" id="{7E2B29AF-A8AF-4F10-8141-C9E9DCB50BB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2020" y="2322580"/>
            <a:ext cx="4854932" cy="4854932"/>
          </a:xfrm>
          <a:prstGeom prst="ellipse">
            <a:avLst/>
          </a:prstGeom>
          <a:ln>
            <a:noFill/>
          </a:ln>
        </p:spPr>
      </p:pic>
      <p:sp>
        <p:nvSpPr>
          <p:cNvPr id="2" name="Slide Number Placeholder 1">
            <a:extLst>
              <a:ext uri="{FF2B5EF4-FFF2-40B4-BE49-F238E27FC236}">
                <a16:creationId xmlns:a16="http://schemas.microsoft.com/office/drawing/2014/main" id="{D4436BEC-3186-88EE-0930-C81237D803BA}"/>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447160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CTIVITY TRANSITION PAGE SA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4" name="Picture Placeholder 120" descr="A group of men posing for a photo&#10;&#10;Description automatically generated with medium confidence">
            <a:extLst>
              <a:ext uri="{FF2B5EF4-FFF2-40B4-BE49-F238E27FC236}">
                <a16:creationId xmlns:a16="http://schemas.microsoft.com/office/drawing/2014/main" id="{446A5102-6050-4F3E-B172-F44565CECB9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8524" y="2323047"/>
            <a:ext cx="4854932" cy="4854932"/>
          </a:xfrm>
          <a:prstGeom prst="ellipse">
            <a:avLst/>
          </a:prstGeom>
          <a:ln>
            <a:noFill/>
          </a:ln>
        </p:spPr>
      </p:pic>
      <p:sp>
        <p:nvSpPr>
          <p:cNvPr id="2" name="Slide Number Placeholder 1">
            <a:extLst>
              <a:ext uri="{FF2B5EF4-FFF2-40B4-BE49-F238E27FC236}">
                <a16:creationId xmlns:a16="http://schemas.microsoft.com/office/drawing/2014/main" id="{5D01F8FF-A967-1F2E-D970-58C4D361F5AE}"/>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6443909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CTIVITY TRANSITION PAGE SA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10">
            <a:extLst>
              <a:ext uri="{FF2B5EF4-FFF2-40B4-BE49-F238E27FC236}">
                <a16:creationId xmlns:a16="http://schemas.microsoft.com/office/drawing/2014/main" id="{55C3F078-CE24-4D1A-9486-E980260B9ED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1358" y="2322580"/>
            <a:ext cx="4854932" cy="4854932"/>
          </a:xfrm>
          <a:prstGeom prst="ellipse">
            <a:avLst/>
          </a:prstGeom>
          <a:ln>
            <a:noFill/>
          </a:ln>
        </p:spPr>
      </p:pic>
      <p:sp>
        <p:nvSpPr>
          <p:cNvPr id="2" name="Slide Number Placeholder 1">
            <a:extLst>
              <a:ext uri="{FF2B5EF4-FFF2-40B4-BE49-F238E27FC236}">
                <a16:creationId xmlns:a16="http://schemas.microsoft.com/office/drawing/2014/main" id="{DE951AC1-AE6D-32BD-B001-7910D7164120}"/>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017428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CTIVITY TRANSITION PAGE W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3" name="Picture Placeholder 341">
            <a:extLst>
              <a:ext uri="{FF2B5EF4-FFF2-40B4-BE49-F238E27FC236}">
                <a16:creationId xmlns:a16="http://schemas.microsoft.com/office/drawing/2014/main" id="{9A8927FA-857E-4E98-A171-4CFB0A6283F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973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2C791EE2-B465-F6C7-8649-EB698CCE854F}"/>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1736671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CTIVITY TRANSITION PAGE W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8" name="Picture Placeholder 355">
            <a:extLst>
              <a:ext uri="{FF2B5EF4-FFF2-40B4-BE49-F238E27FC236}">
                <a16:creationId xmlns:a16="http://schemas.microsoft.com/office/drawing/2014/main" id="{95E7CFCD-6A83-409B-9BB3-F865EA42260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40169" y="2316829"/>
            <a:ext cx="4854932" cy="4854932"/>
          </a:xfrm>
          <a:prstGeom prst="ellipse">
            <a:avLst/>
          </a:prstGeom>
          <a:ln>
            <a:noFill/>
          </a:ln>
        </p:spPr>
      </p:pic>
      <p:sp>
        <p:nvSpPr>
          <p:cNvPr id="2" name="Slide Number Placeholder 1">
            <a:extLst>
              <a:ext uri="{FF2B5EF4-FFF2-40B4-BE49-F238E27FC236}">
                <a16:creationId xmlns:a16="http://schemas.microsoft.com/office/drawing/2014/main" id="{FC84BA3B-B3D2-0900-9535-71C392337955}"/>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7926190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CTIVITY TRANSITION PAGE WE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4" name="Picture Placeholder 336">
            <a:extLst>
              <a:ext uri="{FF2B5EF4-FFF2-40B4-BE49-F238E27FC236}">
                <a16:creationId xmlns:a16="http://schemas.microsoft.com/office/drawing/2014/main" id="{36225AA7-1C9F-448C-AB15-08CAAF1D7A5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3053" y="2322580"/>
            <a:ext cx="4854932" cy="4854932"/>
          </a:xfrm>
          <a:prstGeom prst="ellipse">
            <a:avLst/>
          </a:prstGeom>
          <a:ln>
            <a:noFill/>
          </a:ln>
        </p:spPr>
      </p:pic>
      <p:sp>
        <p:nvSpPr>
          <p:cNvPr id="2" name="Slide Number Placeholder 1">
            <a:extLst>
              <a:ext uri="{FF2B5EF4-FFF2-40B4-BE49-F238E27FC236}">
                <a16:creationId xmlns:a16="http://schemas.microsoft.com/office/drawing/2014/main" id="{2E1327F1-1EAF-6A68-69BA-B1A162EA165C}"/>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478677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IVES P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dirty="0">
                <a:latin typeface="Ink Free" panose="03080402000500000000" pitchFamily="66" charset="0"/>
              </a:rPr>
              <a:t>By then end of this module you will be able to:</a:t>
            </a:r>
          </a:p>
        </p:txBody>
      </p:sp>
      <p:sp>
        <p:nvSpPr>
          <p:cNvPr id="2" name="Slide Number Placeholder 1">
            <a:extLst>
              <a:ext uri="{FF2B5EF4-FFF2-40B4-BE49-F238E27FC236}">
                <a16:creationId xmlns:a16="http://schemas.microsoft.com/office/drawing/2014/main" id="{98DCA2DB-8761-6EAD-9F94-241F3D4D9433}"/>
              </a:ext>
            </a:extLst>
          </p:cNvPr>
          <p:cNvSpPr>
            <a:spLocks noGrp="1"/>
          </p:cNvSpPr>
          <p:nvPr>
            <p:ph type="sldNum" sz="quarter" idx="14"/>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6075884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CTIVITY TRANSITION PAGE WE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1" name="Picture Placeholder 346" descr="A picture containing person, water sport, sport, swimming&#10;&#10;Description automatically generated">
            <a:extLst>
              <a:ext uri="{FF2B5EF4-FFF2-40B4-BE49-F238E27FC236}">
                <a16:creationId xmlns:a16="http://schemas.microsoft.com/office/drawing/2014/main" id="{6533F9B4-4AD2-4AC3-A26C-895C6964BAC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0169" y="2309880"/>
            <a:ext cx="4854932" cy="4854932"/>
          </a:xfrm>
          <a:prstGeom prst="ellipse">
            <a:avLst/>
          </a:prstGeom>
          <a:ln>
            <a:noFill/>
          </a:ln>
        </p:spPr>
      </p:pic>
      <p:sp>
        <p:nvSpPr>
          <p:cNvPr id="2" name="Slide Number Placeholder 1">
            <a:extLst>
              <a:ext uri="{FF2B5EF4-FFF2-40B4-BE49-F238E27FC236}">
                <a16:creationId xmlns:a16="http://schemas.microsoft.com/office/drawing/2014/main" id="{ABF698CC-6F20-7EE6-C94C-90CB8F82ECD2}"/>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5508874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CTIVITY TRANSITION PAGE OTHER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95" descr="A picture containing dark&#10;&#10;Description automatically generated">
            <a:extLst>
              <a:ext uri="{FF2B5EF4-FFF2-40B4-BE49-F238E27FC236}">
                <a16:creationId xmlns:a16="http://schemas.microsoft.com/office/drawing/2014/main" id="{8A180B2A-BF2D-4FEB-9346-9B7C410B5A5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8374" y="2309880"/>
            <a:ext cx="4854932" cy="4854932"/>
          </a:xfrm>
          <a:prstGeom prst="ellipse">
            <a:avLst/>
          </a:prstGeom>
          <a:ln>
            <a:noFill/>
          </a:ln>
        </p:spPr>
      </p:pic>
      <p:sp>
        <p:nvSpPr>
          <p:cNvPr id="2" name="Slide Number Placeholder 1">
            <a:extLst>
              <a:ext uri="{FF2B5EF4-FFF2-40B4-BE49-F238E27FC236}">
                <a16:creationId xmlns:a16="http://schemas.microsoft.com/office/drawing/2014/main" id="{14DBD4B9-3FCC-FF94-EEE7-4AB31256BE8E}"/>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1776357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CTIVITY TRANSITION PAGE OTHER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90" descr="A picture containing building, outdoor, blue, stone&#10;&#10;Description automatically generated">
            <a:extLst>
              <a:ext uri="{FF2B5EF4-FFF2-40B4-BE49-F238E27FC236}">
                <a16:creationId xmlns:a16="http://schemas.microsoft.com/office/drawing/2014/main" id="{20DD8E6A-F37D-4CEE-8B28-892B6221791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52888" y="2282358"/>
            <a:ext cx="4854932" cy="4854932"/>
          </a:xfrm>
          <a:prstGeom prst="ellipse">
            <a:avLst/>
          </a:prstGeom>
          <a:ln>
            <a:noFill/>
          </a:ln>
        </p:spPr>
      </p:pic>
      <p:sp>
        <p:nvSpPr>
          <p:cNvPr id="2" name="Slide Number Placeholder 1">
            <a:extLst>
              <a:ext uri="{FF2B5EF4-FFF2-40B4-BE49-F238E27FC236}">
                <a16:creationId xmlns:a16="http://schemas.microsoft.com/office/drawing/2014/main" id="{3302FA45-429A-5673-5F07-9F5E6124F10E}"/>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8579151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CTIVITY TRANSITION PAGE OTHER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00">
            <a:extLst>
              <a:ext uri="{FF2B5EF4-FFF2-40B4-BE49-F238E27FC236}">
                <a16:creationId xmlns:a16="http://schemas.microsoft.com/office/drawing/2014/main" id="{A9F941BB-AD7F-4F8D-8489-E645C72B0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74706" y="2323047"/>
            <a:ext cx="4854932" cy="4854932"/>
          </a:xfrm>
          <a:prstGeom prst="ellipse">
            <a:avLst/>
          </a:prstGeom>
        </p:spPr>
      </p:pic>
      <p:sp>
        <p:nvSpPr>
          <p:cNvPr id="2" name="Slide Number Placeholder 1">
            <a:extLst>
              <a:ext uri="{FF2B5EF4-FFF2-40B4-BE49-F238E27FC236}">
                <a16:creationId xmlns:a16="http://schemas.microsoft.com/office/drawing/2014/main" id="{9D0E6AD4-9C43-AC84-FBCE-C9EB42DFD6D3}"/>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5687813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CTIVITY TRANSITION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958717" y="2098999"/>
            <a:ext cx="5397554" cy="5345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Circle: Hollow 33">
            <a:extLst>
              <a:ext uri="{FF2B5EF4-FFF2-40B4-BE49-F238E27FC236}">
                <a16:creationId xmlns:a16="http://schemas.microsoft.com/office/drawing/2014/main" id="{43395294-4557-46A9-9919-F13E15CDE4E9}"/>
              </a:ext>
            </a:extLst>
          </p:cNvPr>
          <p:cNvSpPr>
            <a:spLocks noChangeAspect="1"/>
          </p:cNvSpPr>
          <p:nvPr userDrawn="1"/>
        </p:nvSpPr>
        <p:spPr>
          <a:xfrm>
            <a:off x="-1070210" y="1922002"/>
            <a:ext cx="5695879" cy="5640956"/>
          </a:xfrm>
          <a:prstGeom prst="donut">
            <a:avLst>
              <a:gd name="adj" fmla="val 1425"/>
            </a:avLst>
          </a:prstGeom>
          <a:solidFill>
            <a:schemeClr val="tx1">
              <a:lumMod val="50000"/>
              <a:lumOff val="5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35" name="Circle: Hollow 34">
            <a:extLst>
              <a:ext uri="{FF2B5EF4-FFF2-40B4-BE49-F238E27FC236}">
                <a16:creationId xmlns:a16="http://schemas.microsoft.com/office/drawing/2014/main" id="{4CC85DBD-7E11-4644-8662-540317DD574A}"/>
              </a:ext>
            </a:extLst>
          </p:cNvPr>
          <p:cNvSpPr>
            <a:spLocks noChangeAspect="1"/>
          </p:cNvSpPr>
          <p:nvPr userDrawn="1"/>
        </p:nvSpPr>
        <p:spPr>
          <a:xfrm>
            <a:off x="-949658" y="2094455"/>
            <a:ext cx="5401195" cy="5349114"/>
          </a:xfrm>
          <a:prstGeom prst="donut">
            <a:avLst>
              <a:gd name="adj" fmla="val 2682"/>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30" name="Oval 29">
            <a:extLst>
              <a:ext uri="{FF2B5EF4-FFF2-40B4-BE49-F238E27FC236}">
                <a16:creationId xmlns:a16="http://schemas.microsoft.com/office/drawing/2014/main" id="{2140EA6C-A7FA-4766-B89B-40730972C3CB}"/>
              </a:ext>
            </a:extLst>
          </p:cNvPr>
          <p:cNvSpPr>
            <a:spLocks noChangeAspect="1"/>
          </p:cNvSpPr>
          <p:nvPr userDrawn="1"/>
        </p:nvSpPr>
        <p:spPr>
          <a:xfrm>
            <a:off x="9524786" y="-493399"/>
            <a:ext cx="3243883" cy="3212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Circle: Hollow 30">
            <a:extLst>
              <a:ext uri="{FF2B5EF4-FFF2-40B4-BE49-F238E27FC236}">
                <a16:creationId xmlns:a16="http://schemas.microsoft.com/office/drawing/2014/main" id="{D6BBE2D3-617E-4598-874E-DAAFE6A89CC5}"/>
              </a:ext>
            </a:extLst>
          </p:cNvPr>
          <p:cNvSpPr>
            <a:spLocks noChangeAspect="1"/>
          </p:cNvSpPr>
          <p:nvPr userDrawn="1"/>
        </p:nvSpPr>
        <p:spPr>
          <a:xfrm>
            <a:off x="9412977" y="-609346"/>
            <a:ext cx="3471870" cy="3438392"/>
          </a:xfrm>
          <a:prstGeom prst="donut">
            <a:avLst>
              <a:gd name="adj" fmla="val 1425"/>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32" name="Circle: Hollow 31">
            <a:extLst>
              <a:ext uri="{FF2B5EF4-FFF2-40B4-BE49-F238E27FC236}">
                <a16:creationId xmlns:a16="http://schemas.microsoft.com/office/drawing/2014/main" id="{4F18B7CA-1521-4797-901A-711FD6AE2821}"/>
              </a:ext>
            </a:extLst>
          </p:cNvPr>
          <p:cNvSpPr>
            <a:spLocks noChangeAspect="1"/>
          </p:cNvSpPr>
          <p:nvPr userDrawn="1"/>
        </p:nvSpPr>
        <p:spPr>
          <a:xfrm>
            <a:off x="9530300" y="-493399"/>
            <a:ext cx="3238369" cy="3207143"/>
          </a:xfrm>
          <a:prstGeom prst="donut">
            <a:avLst>
              <a:gd name="adj" fmla="val 2682"/>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1" name="Picture Placeholder 2">
            <a:extLst>
              <a:ext uri="{FF2B5EF4-FFF2-40B4-BE49-F238E27FC236}">
                <a16:creationId xmlns:a16="http://schemas.microsoft.com/office/drawing/2014/main" id="{8C66B2F9-7F2F-4B0F-BCB5-0D476F9C4036}"/>
              </a:ext>
            </a:extLst>
          </p:cNvPr>
          <p:cNvSpPr>
            <a:spLocks noGrp="1" noChangeAspect="1"/>
          </p:cNvSpPr>
          <p:nvPr>
            <p:ph type="pic" sz="quarter" idx="13"/>
          </p:nvPr>
        </p:nvSpPr>
        <p:spPr>
          <a:xfrm>
            <a:off x="-674706" y="2323047"/>
            <a:ext cx="4854932" cy="4854932"/>
          </a:xfrm>
          <a:prstGeom prst="ellipse">
            <a:avLst/>
          </a:prstGeom>
          <a:ln>
            <a:noFill/>
          </a:ln>
        </p:spPr>
        <p:txBody>
          <a:bodyPr/>
          <a:lstStyle/>
          <a:p>
            <a:endParaRPr lang="nl-NL" dirty="0"/>
          </a:p>
        </p:txBody>
      </p:sp>
      <p:sp>
        <p:nvSpPr>
          <p:cNvPr id="36" name="TextBox 35">
            <a:extLst>
              <a:ext uri="{FF2B5EF4-FFF2-40B4-BE49-F238E27FC236}">
                <a16:creationId xmlns:a16="http://schemas.microsoft.com/office/drawing/2014/main" id="{108636AC-E3F3-4206-B3DF-B6B91A39477B}"/>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chemeClr val="tx1">
                    <a:lumMod val="50000"/>
                    <a:lumOff val="50000"/>
                  </a:schemeClr>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 name="Slide Number Placeholder 1">
            <a:extLst>
              <a:ext uri="{FF2B5EF4-FFF2-40B4-BE49-F238E27FC236}">
                <a16:creationId xmlns:a16="http://schemas.microsoft.com/office/drawing/2014/main" id="{A59F4583-00C2-89EC-6613-2BD21D2718B5}"/>
              </a:ext>
            </a:extLst>
          </p:cNvPr>
          <p:cNvSpPr>
            <a:spLocks noGrp="1"/>
          </p:cNvSpPr>
          <p:nvPr>
            <p:ph type="sldNum" sz="quarter" idx="14"/>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5265138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CTIVITY DESCRIPTION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10" y="1601040"/>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timing</a:t>
            </a:r>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description</a:t>
            </a:r>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28" name="Picture 4">
            <a:extLst>
              <a:ext uri="{FF2B5EF4-FFF2-40B4-BE49-F238E27FC236}">
                <a16:creationId xmlns:a16="http://schemas.microsoft.com/office/drawing/2014/main" id="{4FB6D550-E9CE-4FA3-8A58-428B76CA8F5D}"/>
              </a:ext>
            </a:extLst>
          </p:cNvPr>
          <p:cNvPicPr>
            <a:picLocks noChangeAspect="1" noChangeArrowheads="1"/>
          </p:cNvPicPr>
          <p:nvPr userDrawn="1"/>
        </p:nvPicPr>
        <p:blipFill>
          <a:blip r:embed="rId6" cstate="email">
            <a:grayscl/>
            <a:alphaModFix amt="70000"/>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8632648" y="-363857"/>
            <a:ext cx="3950312" cy="3932557"/>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8EBC5AB-E0DF-92B2-4A25-B7396D78693E}"/>
              </a:ext>
            </a:extLst>
          </p:cNvPr>
          <p:cNvSpPr>
            <a:spLocks noGrp="1"/>
          </p:cNvSpPr>
          <p:nvPr>
            <p:ph type="sldNum" sz="quarter" idx="13"/>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9433966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CTIVITY DESCRIPTION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09" y="162903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t>
            </a:r>
            <a:r>
              <a:rPr lang="en-US"/>
              <a:t>activity timing</a:t>
            </a:r>
            <a:endParaRPr lang="en-US" dirty="0"/>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description</a:t>
            </a:r>
          </a:p>
        </p:txBody>
      </p:sp>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21" name="Picture Placeholder 2">
            <a:extLst>
              <a:ext uri="{FF2B5EF4-FFF2-40B4-BE49-F238E27FC236}">
                <a16:creationId xmlns:a16="http://schemas.microsoft.com/office/drawing/2014/main" id="{E986AB6F-E24C-434A-A8D2-81FF08CF8E07}"/>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dirty="0"/>
          </a:p>
        </p:txBody>
      </p:sp>
      <p:sp>
        <p:nvSpPr>
          <p:cNvPr id="2" name="Slide Number Placeholder 1">
            <a:extLst>
              <a:ext uri="{FF2B5EF4-FFF2-40B4-BE49-F238E27FC236}">
                <a16:creationId xmlns:a16="http://schemas.microsoft.com/office/drawing/2014/main" id="{C97A2E4D-28F7-1EF0-F978-7B28D1C14952}"/>
              </a:ext>
            </a:extLst>
          </p:cNvPr>
          <p:cNvSpPr>
            <a:spLocks noGrp="1"/>
          </p:cNvSpPr>
          <p:nvPr>
            <p:ph type="sldNum" sz="quarter" idx="14"/>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0705222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OC">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2" name="Slide Number Placeholder 1">
            <a:extLst>
              <a:ext uri="{FF2B5EF4-FFF2-40B4-BE49-F238E27FC236}">
                <a16:creationId xmlns:a16="http://schemas.microsoft.com/office/drawing/2014/main" id="{E8B0F4B2-AAAB-61B6-3100-F54052A1E34B}"/>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3741777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NOTES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5080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33481"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7" name="Rectangle: Rounded Corners 6">
            <a:extLst>
              <a:ext uri="{FF2B5EF4-FFF2-40B4-BE49-F238E27FC236}">
                <a16:creationId xmlns:a16="http://schemas.microsoft.com/office/drawing/2014/main" id="{B010EA47-4C5C-49EB-A69D-D0A21BE4735C}"/>
              </a:ext>
            </a:extLst>
          </p:cNvPr>
          <p:cNvSpPr/>
          <p:nvPr userDrawn="1"/>
        </p:nvSpPr>
        <p:spPr>
          <a:xfrm>
            <a:off x="4801415" y="996972"/>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D51E019A-245B-4E0B-B864-90683F6AECF2}"/>
              </a:ext>
            </a:extLst>
          </p:cNvPr>
          <p:cNvSpPr/>
          <p:nvPr userDrawn="1"/>
        </p:nvSpPr>
        <p:spPr>
          <a:xfrm>
            <a:off x="8581648" y="996972"/>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7015ADE4-5BC5-4D7C-87CE-574134FFD385}"/>
              </a:ext>
            </a:extLst>
          </p:cNvPr>
          <p:cNvSpPr/>
          <p:nvPr userDrawn="1"/>
        </p:nvSpPr>
        <p:spPr>
          <a:xfrm>
            <a:off x="214334" y="1441802"/>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713E4885-1DD0-4F60-BD87-A2BF20B02563}"/>
              </a:ext>
            </a:extLst>
          </p:cNvPr>
          <p:cNvSpPr/>
          <p:nvPr userDrawn="1"/>
        </p:nvSpPr>
        <p:spPr>
          <a:xfrm>
            <a:off x="309505" y="1394753"/>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51172AE3-15A4-4C0B-96BF-46AB5C7BFD17}"/>
              </a:ext>
            </a:extLst>
          </p:cNvPr>
          <p:cNvSpPr/>
          <p:nvPr userDrawn="1"/>
        </p:nvSpPr>
        <p:spPr>
          <a:xfrm>
            <a:off x="391902" y="1346200"/>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Rounded Corners 15">
            <a:extLst>
              <a:ext uri="{FF2B5EF4-FFF2-40B4-BE49-F238E27FC236}">
                <a16:creationId xmlns:a16="http://schemas.microsoft.com/office/drawing/2014/main" id="{1A186C83-D957-408A-95BB-404DC8AFB447}"/>
              </a:ext>
            </a:extLst>
          </p:cNvPr>
          <p:cNvSpPr/>
          <p:nvPr userDrawn="1"/>
        </p:nvSpPr>
        <p:spPr>
          <a:xfrm>
            <a:off x="785298" y="996972"/>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 name="Straight Connector 2">
            <a:extLst>
              <a:ext uri="{FF2B5EF4-FFF2-40B4-BE49-F238E27FC236}">
                <a16:creationId xmlns:a16="http://schemas.microsoft.com/office/drawing/2014/main" id="{E7F00E61-CB13-4FDB-92C8-09428B2A2912}"/>
              </a:ext>
            </a:extLst>
          </p:cNvPr>
          <p:cNvCxnSpPr/>
          <p:nvPr userDrawn="1"/>
        </p:nvCxnSpPr>
        <p:spPr>
          <a:xfrm>
            <a:off x="635000" y="19939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F346B0-A95C-48B9-A290-06C06790D29C}"/>
              </a:ext>
            </a:extLst>
          </p:cNvPr>
          <p:cNvCxnSpPr/>
          <p:nvPr userDrawn="1"/>
        </p:nvCxnSpPr>
        <p:spPr>
          <a:xfrm>
            <a:off x="635000" y="23876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1D5D22-03F2-4603-9A4B-31ADD75146BA}"/>
              </a:ext>
            </a:extLst>
          </p:cNvPr>
          <p:cNvCxnSpPr/>
          <p:nvPr userDrawn="1"/>
        </p:nvCxnSpPr>
        <p:spPr>
          <a:xfrm>
            <a:off x="635000" y="27813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932137-CE10-40E7-AF72-2AF6441D557E}"/>
              </a:ext>
            </a:extLst>
          </p:cNvPr>
          <p:cNvCxnSpPr/>
          <p:nvPr userDrawn="1"/>
        </p:nvCxnSpPr>
        <p:spPr>
          <a:xfrm>
            <a:off x="635000" y="31750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D976C0-9010-495E-8687-22D2D2339066}"/>
              </a:ext>
            </a:extLst>
          </p:cNvPr>
          <p:cNvCxnSpPr/>
          <p:nvPr userDrawn="1"/>
        </p:nvCxnSpPr>
        <p:spPr>
          <a:xfrm>
            <a:off x="635000" y="35560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AA7FEA-704B-4CEB-AFF9-62776B1ED952}"/>
              </a:ext>
            </a:extLst>
          </p:cNvPr>
          <p:cNvCxnSpPr/>
          <p:nvPr userDrawn="1"/>
        </p:nvCxnSpPr>
        <p:spPr>
          <a:xfrm>
            <a:off x="635000" y="39497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459D435-0084-44F4-A9FF-36D7E11B4EA7}"/>
              </a:ext>
            </a:extLst>
          </p:cNvPr>
          <p:cNvCxnSpPr/>
          <p:nvPr userDrawn="1"/>
        </p:nvCxnSpPr>
        <p:spPr>
          <a:xfrm>
            <a:off x="635000" y="43434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FB8BAA-BC4E-494C-B2D3-623655122E9E}"/>
              </a:ext>
            </a:extLst>
          </p:cNvPr>
          <p:cNvCxnSpPr/>
          <p:nvPr userDrawn="1"/>
        </p:nvCxnSpPr>
        <p:spPr>
          <a:xfrm>
            <a:off x="635000" y="47371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726947-6207-4EF7-A480-EAC4AB48CB94}"/>
              </a:ext>
            </a:extLst>
          </p:cNvPr>
          <p:cNvCxnSpPr/>
          <p:nvPr userDrawn="1"/>
        </p:nvCxnSpPr>
        <p:spPr>
          <a:xfrm>
            <a:off x="635000" y="51054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850983E-0922-4848-8BBD-B4F450D15804}"/>
              </a:ext>
            </a:extLst>
          </p:cNvPr>
          <p:cNvCxnSpPr/>
          <p:nvPr userDrawn="1"/>
        </p:nvCxnSpPr>
        <p:spPr>
          <a:xfrm>
            <a:off x="635000" y="54991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A1BA1B-5D82-43C1-8101-C7F3DA63F151}"/>
              </a:ext>
            </a:extLst>
          </p:cNvPr>
          <p:cNvCxnSpPr/>
          <p:nvPr userDrawn="1"/>
        </p:nvCxnSpPr>
        <p:spPr>
          <a:xfrm>
            <a:off x="635000" y="58928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50664C4-7DEA-48F9-A56C-77C8E17A5A35}"/>
              </a:ext>
            </a:extLst>
          </p:cNvPr>
          <p:cNvCxnSpPr/>
          <p:nvPr userDrawn="1"/>
        </p:nvCxnSpPr>
        <p:spPr>
          <a:xfrm>
            <a:off x="635000" y="62865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33" name="Google Shape;300;p37">
            <a:extLst>
              <a:ext uri="{FF2B5EF4-FFF2-40B4-BE49-F238E27FC236}">
                <a16:creationId xmlns:a16="http://schemas.microsoft.com/office/drawing/2014/main" id="{42364757-2F22-41CE-BB9C-3743F572EC2C}"/>
              </a:ext>
            </a:extLst>
          </p:cNvPr>
          <p:cNvGrpSpPr/>
          <p:nvPr userDrawn="1"/>
        </p:nvGrpSpPr>
        <p:grpSpPr>
          <a:xfrm>
            <a:off x="10234932" y="5043296"/>
            <a:ext cx="1381760" cy="1428161"/>
            <a:chOff x="0" y="0"/>
            <a:chExt cx="1060600" cy="1114925"/>
          </a:xfrm>
        </p:grpSpPr>
        <p:sp>
          <p:nvSpPr>
            <p:cNvPr id="34" name="Google Shape;301;p37">
              <a:extLst>
                <a:ext uri="{FF2B5EF4-FFF2-40B4-BE49-F238E27FC236}">
                  <a16:creationId xmlns:a16="http://schemas.microsoft.com/office/drawing/2014/main" id="{2EBEDB48-71DF-4C2A-BD77-35E19189232A}"/>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5" name="Google Shape;302;p37">
              <a:extLst>
                <a:ext uri="{FF2B5EF4-FFF2-40B4-BE49-F238E27FC236}">
                  <a16:creationId xmlns:a16="http://schemas.microsoft.com/office/drawing/2014/main" id="{AE1AC300-EF3E-4835-A1EE-CC9189A68697}"/>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6" name="Google Shape;303;p37">
              <a:extLst>
                <a:ext uri="{FF2B5EF4-FFF2-40B4-BE49-F238E27FC236}">
                  <a16:creationId xmlns:a16="http://schemas.microsoft.com/office/drawing/2014/main" id="{FE7532A3-4115-4C43-86A2-4F3AC8ECA9D7}"/>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7" name="Google Shape;304;p37">
              <a:extLst>
                <a:ext uri="{FF2B5EF4-FFF2-40B4-BE49-F238E27FC236}">
                  <a16:creationId xmlns:a16="http://schemas.microsoft.com/office/drawing/2014/main" id="{B86D9B73-C442-47E1-9A52-2E28EC8DAFF6}"/>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8" name="Google Shape;305;p37">
              <a:extLst>
                <a:ext uri="{FF2B5EF4-FFF2-40B4-BE49-F238E27FC236}">
                  <a16:creationId xmlns:a16="http://schemas.microsoft.com/office/drawing/2014/main" id="{12ED333C-C5F0-4CFB-ACBC-4936367BC83B}"/>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9" name="Google Shape;306;p37">
              <a:extLst>
                <a:ext uri="{FF2B5EF4-FFF2-40B4-BE49-F238E27FC236}">
                  <a16:creationId xmlns:a16="http://schemas.microsoft.com/office/drawing/2014/main" id="{99DA13B5-76A7-48B9-90A9-59F55AD9ADDD}"/>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0" name="Google Shape;307;p37">
              <a:extLst>
                <a:ext uri="{FF2B5EF4-FFF2-40B4-BE49-F238E27FC236}">
                  <a16:creationId xmlns:a16="http://schemas.microsoft.com/office/drawing/2014/main" id="{6C43807A-9E2E-4495-A2CD-0D95193D095E}"/>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1" name="Google Shape;308;p37">
              <a:extLst>
                <a:ext uri="{FF2B5EF4-FFF2-40B4-BE49-F238E27FC236}">
                  <a16:creationId xmlns:a16="http://schemas.microsoft.com/office/drawing/2014/main" id="{6ADFD19A-177A-4E11-A30D-48652BCEED46}"/>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2" name="Google Shape;309;p37">
              <a:extLst>
                <a:ext uri="{FF2B5EF4-FFF2-40B4-BE49-F238E27FC236}">
                  <a16:creationId xmlns:a16="http://schemas.microsoft.com/office/drawing/2014/main" id="{980C309C-D98D-4BC0-80B4-67AA859D274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3" name="Google Shape;310;p37">
              <a:extLst>
                <a:ext uri="{FF2B5EF4-FFF2-40B4-BE49-F238E27FC236}">
                  <a16:creationId xmlns:a16="http://schemas.microsoft.com/office/drawing/2014/main" id="{0974C0AE-34FE-4874-B073-4B8F931D8CED}"/>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4" name="Google Shape;311;p37">
              <a:extLst>
                <a:ext uri="{FF2B5EF4-FFF2-40B4-BE49-F238E27FC236}">
                  <a16:creationId xmlns:a16="http://schemas.microsoft.com/office/drawing/2014/main" id="{E636AD03-9F8C-4878-9B97-81093452BAED}"/>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2" name="Slide Number Placeholder 1">
            <a:extLst>
              <a:ext uri="{FF2B5EF4-FFF2-40B4-BE49-F238E27FC236}">
                <a16:creationId xmlns:a16="http://schemas.microsoft.com/office/drawing/2014/main" id="{FABB5B89-462C-C53A-A2BC-CA2FD96CEED1}"/>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1372324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NOTES PAGE_NO LINES">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5080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33481"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7" name="Rectangle: Rounded Corners 6">
            <a:extLst>
              <a:ext uri="{FF2B5EF4-FFF2-40B4-BE49-F238E27FC236}">
                <a16:creationId xmlns:a16="http://schemas.microsoft.com/office/drawing/2014/main" id="{B010EA47-4C5C-49EB-A69D-D0A21BE4735C}"/>
              </a:ext>
            </a:extLst>
          </p:cNvPr>
          <p:cNvSpPr/>
          <p:nvPr userDrawn="1"/>
        </p:nvSpPr>
        <p:spPr>
          <a:xfrm>
            <a:off x="4801415" y="996972"/>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D51E019A-245B-4E0B-B864-90683F6AECF2}"/>
              </a:ext>
            </a:extLst>
          </p:cNvPr>
          <p:cNvSpPr/>
          <p:nvPr userDrawn="1"/>
        </p:nvSpPr>
        <p:spPr>
          <a:xfrm>
            <a:off x="8581648" y="996972"/>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7015ADE4-5BC5-4D7C-87CE-574134FFD385}"/>
              </a:ext>
            </a:extLst>
          </p:cNvPr>
          <p:cNvSpPr/>
          <p:nvPr userDrawn="1"/>
        </p:nvSpPr>
        <p:spPr>
          <a:xfrm>
            <a:off x="214334" y="1441802"/>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713E4885-1DD0-4F60-BD87-A2BF20B02563}"/>
              </a:ext>
            </a:extLst>
          </p:cNvPr>
          <p:cNvSpPr/>
          <p:nvPr userDrawn="1"/>
        </p:nvSpPr>
        <p:spPr>
          <a:xfrm>
            <a:off x="309505" y="1394753"/>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51172AE3-15A4-4C0B-96BF-46AB5C7BFD17}"/>
              </a:ext>
            </a:extLst>
          </p:cNvPr>
          <p:cNvSpPr/>
          <p:nvPr userDrawn="1"/>
        </p:nvSpPr>
        <p:spPr>
          <a:xfrm>
            <a:off x="391902" y="1346200"/>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Rounded Corners 15">
            <a:extLst>
              <a:ext uri="{FF2B5EF4-FFF2-40B4-BE49-F238E27FC236}">
                <a16:creationId xmlns:a16="http://schemas.microsoft.com/office/drawing/2014/main" id="{1A186C83-D957-408A-95BB-404DC8AFB447}"/>
              </a:ext>
            </a:extLst>
          </p:cNvPr>
          <p:cNvSpPr/>
          <p:nvPr userDrawn="1"/>
        </p:nvSpPr>
        <p:spPr>
          <a:xfrm>
            <a:off x="785298" y="996972"/>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3" name="Google Shape;300;p37">
            <a:extLst>
              <a:ext uri="{FF2B5EF4-FFF2-40B4-BE49-F238E27FC236}">
                <a16:creationId xmlns:a16="http://schemas.microsoft.com/office/drawing/2014/main" id="{42364757-2F22-41CE-BB9C-3743F572EC2C}"/>
              </a:ext>
            </a:extLst>
          </p:cNvPr>
          <p:cNvGrpSpPr/>
          <p:nvPr userDrawn="1"/>
        </p:nvGrpSpPr>
        <p:grpSpPr>
          <a:xfrm>
            <a:off x="10234932" y="5043296"/>
            <a:ext cx="1381760" cy="1428161"/>
            <a:chOff x="0" y="0"/>
            <a:chExt cx="1060600" cy="1114925"/>
          </a:xfrm>
        </p:grpSpPr>
        <p:sp>
          <p:nvSpPr>
            <p:cNvPr id="34" name="Google Shape;301;p37">
              <a:extLst>
                <a:ext uri="{FF2B5EF4-FFF2-40B4-BE49-F238E27FC236}">
                  <a16:creationId xmlns:a16="http://schemas.microsoft.com/office/drawing/2014/main" id="{2EBEDB48-71DF-4C2A-BD77-35E19189232A}"/>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5" name="Google Shape;302;p37">
              <a:extLst>
                <a:ext uri="{FF2B5EF4-FFF2-40B4-BE49-F238E27FC236}">
                  <a16:creationId xmlns:a16="http://schemas.microsoft.com/office/drawing/2014/main" id="{AE1AC300-EF3E-4835-A1EE-CC9189A68697}"/>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6" name="Google Shape;303;p37">
              <a:extLst>
                <a:ext uri="{FF2B5EF4-FFF2-40B4-BE49-F238E27FC236}">
                  <a16:creationId xmlns:a16="http://schemas.microsoft.com/office/drawing/2014/main" id="{FE7532A3-4115-4C43-86A2-4F3AC8ECA9D7}"/>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7" name="Google Shape;304;p37">
              <a:extLst>
                <a:ext uri="{FF2B5EF4-FFF2-40B4-BE49-F238E27FC236}">
                  <a16:creationId xmlns:a16="http://schemas.microsoft.com/office/drawing/2014/main" id="{B86D9B73-C442-47E1-9A52-2E28EC8DAFF6}"/>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8" name="Google Shape;305;p37">
              <a:extLst>
                <a:ext uri="{FF2B5EF4-FFF2-40B4-BE49-F238E27FC236}">
                  <a16:creationId xmlns:a16="http://schemas.microsoft.com/office/drawing/2014/main" id="{12ED333C-C5F0-4CFB-ACBC-4936367BC83B}"/>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9" name="Google Shape;306;p37">
              <a:extLst>
                <a:ext uri="{FF2B5EF4-FFF2-40B4-BE49-F238E27FC236}">
                  <a16:creationId xmlns:a16="http://schemas.microsoft.com/office/drawing/2014/main" id="{99DA13B5-76A7-48B9-90A9-59F55AD9ADDD}"/>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0" name="Google Shape;307;p37">
              <a:extLst>
                <a:ext uri="{FF2B5EF4-FFF2-40B4-BE49-F238E27FC236}">
                  <a16:creationId xmlns:a16="http://schemas.microsoft.com/office/drawing/2014/main" id="{6C43807A-9E2E-4495-A2CD-0D95193D095E}"/>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1" name="Google Shape;308;p37">
              <a:extLst>
                <a:ext uri="{FF2B5EF4-FFF2-40B4-BE49-F238E27FC236}">
                  <a16:creationId xmlns:a16="http://schemas.microsoft.com/office/drawing/2014/main" id="{6ADFD19A-177A-4E11-A30D-48652BCEED46}"/>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2" name="Google Shape;309;p37">
              <a:extLst>
                <a:ext uri="{FF2B5EF4-FFF2-40B4-BE49-F238E27FC236}">
                  <a16:creationId xmlns:a16="http://schemas.microsoft.com/office/drawing/2014/main" id="{980C309C-D98D-4BC0-80B4-67AA859D274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3" name="Google Shape;310;p37">
              <a:extLst>
                <a:ext uri="{FF2B5EF4-FFF2-40B4-BE49-F238E27FC236}">
                  <a16:creationId xmlns:a16="http://schemas.microsoft.com/office/drawing/2014/main" id="{0974C0AE-34FE-4874-B073-4B8F931D8CED}"/>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4" name="Google Shape;311;p37">
              <a:extLst>
                <a:ext uri="{FF2B5EF4-FFF2-40B4-BE49-F238E27FC236}">
                  <a16:creationId xmlns:a16="http://schemas.microsoft.com/office/drawing/2014/main" id="{E636AD03-9F8C-4878-9B97-81093452BAED}"/>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4" name="Text Placeholder 3">
            <a:extLst>
              <a:ext uri="{FF2B5EF4-FFF2-40B4-BE49-F238E27FC236}">
                <a16:creationId xmlns:a16="http://schemas.microsoft.com/office/drawing/2014/main" id="{4A7C25AF-998D-B81E-FC24-65220BF2AA43}"/>
              </a:ext>
            </a:extLst>
          </p:cNvPr>
          <p:cNvSpPr>
            <a:spLocks noGrp="1"/>
          </p:cNvSpPr>
          <p:nvPr>
            <p:ph type="body" sz="quarter" idx="10" hasCustomPrompt="1"/>
          </p:nvPr>
        </p:nvSpPr>
        <p:spPr>
          <a:xfrm>
            <a:off x="565309" y="1742074"/>
            <a:ext cx="9968553" cy="4615441"/>
          </a:xfrm>
          <a:prstGeom prst="rect">
            <a:avLst/>
          </a:prstGeom>
        </p:spPr>
        <p:txBody>
          <a:bodyPr/>
          <a:lstStyle>
            <a:lvl1pPr marL="0" indent="0">
              <a:buNone/>
              <a:defRPr sz="1600">
                <a:latin typeface="Ink Free" panose="03080402000500000000" pitchFamily="66" charset="0"/>
              </a:defRPr>
            </a:lvl1pPr>
          </a:lstStyle>
          <a:p>
            <a:pPr lvl="0"/>
            <a:r>
              <a:rPr lang="en-US" dirty="0"/>
              <a:t>Click here to type your notes</a:t>
            </a:r>
            <a:endParaRPr lang="nl-NL" dirty="0"/>
          </a:p>
        </p:txBody>
      </p:sp>
      <p:sp>
        <p:nvSpPr>
          <p:cNvPr id="2" name="Slide Number Placeholder 1">
            <a:extLst>
              <a:ext uri="{FF2B5EF4-FFF2-40B4-BE49-F238E27FC236}">
                <a16:creationId xmlns:a16="http://schemas.microsoft.com/office/drawing/2014/main" id="{CE5D11D1-D0A4-84B2-8EDA-051DDC848ACD}"/>
              </a:ext>
            </a:extLst>
          </p:cNvPr>
          <p:cNvSpPr>
            <a:spLocks noGrp="1"/>
          </p:cNvSpPr>
          <p:nvPr>
            <p:ph type="sldNum" sz="quarter" idx="11"/>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98700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IVES PAGE_IMAG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A3418-0396-490C-A419-013921E19A88}"/>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dirty="0">
                <a:latin typeface="Ink Free" panose="03080402000500000000" pitchFamily="66" charset="0"/>
              </a:rPr>
              <a:t>By the end of this module you will be able to:</a:t>
            </a:r>
          </a:p>
        </p:txBody>
      </p:sp>
      <p:sp>
        <p:nvSpPr>
          <p:cNvPr id="2" name="Oval 1">
            <a:extLst>
              <a:ext uri="{FF2B5EF4-FFF2-40B4-BE49-F238E27FC236}">
                <a16:creationId xmlns:a16="http://schemas.microsoft.com/office/drawing/2014/main" id="{D7B0406E-C1BB-6A1F-CB07-3376E948D0BF}"/>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ircle: Hollow 2">
            <a:extLst>
              <a:ext uri="{FF2B5EF4-FFF2-40B4-BE49-F238E27FC236}">
                <a16:creationId xmlns:a16="http://schemas.microsoft.com/office/drawing/2014/main" id="{94D745D1-DC55-B4E1-7DAD-4B4B000F3095}"/>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4" name="Circle: Hollow 3">
            <a:extLst>
              <a:ext uri="{FF2B5EF4-FFF2-40B4-BE49-F238E27FC236}">
                <a16:creationId xmlns:a16="http://schemas.microsoft.com/office/drawing/2014/main" id="{250790E5-9E11-4649-E4AC-41D375E1BFC4}"/>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7" name="Picture Placeholder 10">
            <a:extLst>
              <a:ext uri="{FF2B5EF4-FFF2-40B4-BE49-F238E27FC236}">
                <a16:creationId xmlns:a16="http://schemas.microsoft.com/office/drawing/2014/main" id="{BF4F2507-8787-C114-465A-45FB837B2E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9954" t="17481" r="12474"/>
          <a:stretch/>
        </p:blipFill>
        <p:spPr>
          <a:xfrm>
            <a:off x="8680177" y="-346796"/>
            <a:ext cx="3892823" cy="3892823"/>
          </a:xfrm>
          <a:prstGeom prst="ellipse">
            <a:avLst/>
          </a:prstGeom>
        </p:spPr>
      </p:pic>
      <p:sp>
        <p:nvSpPr>
          <p:cNvPr id="5" name="Slide Number Placeholder 4">
            <a:extLst>
              <a:ext uri="{FF2B5EF4-FFF2-40B4-BE49-F238E27FC236}">
                <a16:creationId xmlns:a16="http://schemas.microsoft.com/office/drawing/2014/main" id="{447A8CBE-AC0E-4A56-B8A5-9031448293C2}"/>
              </a:ext>
            </a:extLst>
          </p:cNvPr>
          <p:cNvSpPr>
            <a:spLocks noGrp="1"/>
          </p:cNvSpPr>
          <p:nvPr>
            <p:ph type="sldNum" sz="quarter" idx="14"/>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7154676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LF REFLECTION P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grpSp>
        <p:nvGrpSpPr>
          <p:cNvPr id="73" name="Group 72">
            <a:extLst>
              <a:ext uri="{FF2B5EF4-FFF2-40B4-BE49-F238E27FC236}">
                <a16:creationId xmlns:a16="http://schemas.microsoft.com/office/drawing/2014/main" id="{E4777B42-32A3-4712-8778-BC1FBB94A9A4}"/>
              </a:ext>
            </a:extLst>
          </p:cNvPr>
          <p:cNvGrpSpPr/>
          <p:nvPr userDrawn="1"/>
        </p:nvGrpSpPr>
        <p:grpSpPr>
          <a:xfrm>
            <a:off x="328402" y="1626178"/>
            <a:ext cx="3684798" cy="4914531"/>
            <a:chOff x="391902" y="1626178"/>
            <a:chExt cx="3684798" cy="4914531"/>
          </a:xfrm>
        </p:grpSpPr>
        <p:sp>
          <p:nvSpPr>
            <p:cNvPr id="32" name="Rectangle: Rounded Corners 31">
              <a:extLst>
                <a:ext uri="{FF2B5EF4-FFF2-40B4-BE49-F238E27FC236}">
                  <a16:creationId xmlns:a16="http://schemas.microsoft.com/office/drawing/2014/main" id="{F42498E7-9A6A-4427-8E01-F3E38A5DD94C}"/>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4" name="Straight Connector 43">
              <a:extLst>
                <a:ext uri="{FF2B5EF4-FFF2-40B4-BE49-F238E27FC236}">
                  <a16:creationId xmlns:a16="http://schemas.microsoft.com/office/drawing/2014/main" id="{3FD2213E-8523-42D2-8A46-34DF2FE69AEE}"/>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EA5F2B6-D2DA-477F-A7BB-C5F24C00ED62}"/>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06BB17-9F17-4D34-9AE9-A57C30122A74}"/>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D38048B-4C19-4DEB-AB7A-507707188C0A}"/>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E75C617-67A6-4165-BE30-B8277F4D8427}"/>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B7A866-C123-425A-8015-130AB6D8003B}"/>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B223D01-9167-482A-AB67-82CA2B4EAA2D}"/>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1123CBF-88DA-406B-8D3D-78251EE82CC3}"/>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6879ED9-8608-4F51-B564-A6BCB01EE0A8}"/>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00EBBB3-58C6-4497-95B8-94050387DEE3}"/>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FDA6CEE-66D2-4A78-8B72-EB96849FD216}"/>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1B73F90-12F4-46FD-BA1E-CBA4A1AA02FE}"/>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D034444-C5D7-4C42-B856-DAA9DE48B9CC}"/>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55C2D1C-12D0-48EA-AD95-8963A2AD9590}"/>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1199480-8A3D-4134-8205-81D8882D465A}"/>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8FB9A94-1E1C-437D-9EAE-EF02563B0EFD}"/>
                </a:ext>
              </a:extLst>
            </p:cNvPr>
            <p:cNvSpPr txBox="1"/>
            <p:nvPr userDrawn="1"/>
          </p:nvSpPr>
          <p:spPr>
            <a:xfrm flipH="1">
              <a:off x="468102" y="1739039"/>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What did you learn from this session? How was it useful?</a:t>
              </a:r>
            </a:p>
          </p:txBody>
        </p:sp>
      </p:grpSp>
      <p:sp>
        <p:nvSpPr>
          <p:cNvPr id="45" name="Rectangle: Rounded Corners 44">
            <a:extLst>
              <a:ext uri="{FF2B5EF4-FFF2-40B4-BE49-F238E27FC236}">
                <a16:creationId xmlns:a16="http://schemas.microsoft.com/office/drawing/2014/main" id="{12D3229C-0AB6-4C9A-BC60-EC460FCEFE37}"/>
              </a:ext>
            </a:extLst>
          </p:cNvPr>
          <p:cNvSpPr/>
          <p:nvPr userDrawn="1"/>
        </p:nvSpPr>
        <p:spPr>
          <a:xfrm>
            <a:off x="419415" y="1451426"/>
            <a:ext cx="1353425" cy="239934"/>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4" name="Group 73">
            <a:extLst>
              <a:ext uri="{FF2B5EF4-FFF2-40B4-BE49-F238E27FC236}">
                <a16:creationId xmlns:a16="http://schemas.microsoft.com/office/drawing/2014/main" id="{A1E1A978-B4C1-419A-9F1C-98542ED88BA1}"/>
              </a:ext>
            </a:extLst>
          </p:cNvPr>
          <p:cNvGrpSpPr/>
          <p:nvPr userDrawn="1"/>
        </p:nvGrpSpPr>
        <p:grpSpPr>
          <a:xfrm>
            <a:off x="4284068" y="1626177"/>
            <a:ext cx="3684798" cy="4914531"/>
            <a:chOff x="391902" y="1626178"/>
            <a:chExt cx="3684798" cy="4914531"/>
          </a:xfrm>
        </p:grpSpPr>
        <p:sp>
          <p:nvSpPr>
            <p:cNvPr id="75" name="Rectangle: Rounded Corners 74">
              <a:extLst>
                <a:ext uri="{FF2B5EF4-FFF2-40B4-BE49-F238E27FC236}">
                  <a16:creationId xmlns:a16="http://schemas.microsoft.com/office/drawing/2014/main" id="{B77E976E-7E2D-437E-A7A8-F335D914D0D7}"/>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6" name="Straight Connector 75">
              <a:extLst>
                <a:ext uri="{FF2B5EF4-FFF2-40B4-BE49-F238E27FC236}">
                  <a16:creationId xmlns:a16="http://schemas.microsoft.com/office/drawing/2014/main" id="{C1069C92-64D5-4E19-95D4-61581EDF0B15}"/>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1E749D5-CEB3-4DE6-AB18-727DB76EBB2B}"/>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89807CE-341D-40A4-80CC-E23E76568B3E}"/>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E075A6A-A3EB-4E48-BCA1-97D67D92B277}"/>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00C4848-7901-4792-82B5-62434A3421AA}"/>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D8121E0-3EC1-46F4-8833-233B454079BA}"/>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F16D176-B3CF-4C12-BE01-F7BEA3EAA513}"/>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D8D89E5-6ACE-4446-9D7B-F4ED0BDD88C4}"/>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F816A47-D34D-480F-ABD5-08B5B12719CA}"/>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650C147-CA50-4E93-81CD-E1340DD5CEA9}"/>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15B4673-3480-41B7-9E17-D4E973A58E28}"/>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E357EE-12D2-4878-A574-F4E063B6E774}"/>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FE2E28-7C73-4FBE-9215-6E8D64C56C62}"/>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BABEAED-EB10-4094-89AC-29EA7248FAD4}"/>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9BD8221-452E-46B3-BDF3-3441019DBFF2}"/>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4FD88F49-5DDD-48A5-A784-DD5B0EDE8C56}"/>
                </a:ext>
              </a:extLst>
            </p:cNvPr>
            <p:cNvSpPr txBox="1"/>
            <p:nvPr userDrawn="1"/>
          </p:nvSpPr>
          <p:spPr>
            <a:xfrm flipH="1">
              <a:off x="468102" y="1739039"/>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How do you plan to put in practice whay you learned?</a:t>
              </a:r>
            </a:p>
          </p:txBody>
        </p:sp>
      </p:grpSp>
      <p:sp>
        <p:nvSpPr>
          <p:cNvPr id="55" name="Rectangle: Rounded Corners 54">
            <a:extLst>
              <a:ext uri="{FF2B5EF4-FFF2-40B4-BE49-F238E27FC236}">
                <a16:creationId xmlns:a16="http://schemas.microsoft.com/office/drawing/2014/main" id="{26DA2E06-BF6F-44F2-889F-FB74EF488502}"/>
              </a:ext>
            </a:extLst>
          </p:cNvPr>
          <p:cNvSpPr/>
          <p:nvPr userDrawn="1"/>
        </p:nvSpPr>
        <p:spPr>
          <a:xfrm>
            <a:off x="4358952" y="1472339"/>
            <a:ext cx="1365699" cy="239934"/>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2" name="Group 91">
            <a:extLst>
              <a:ext uri="{FF2B5EF4-FFF2-40B4-BE49-F238E27FC236}">
                <a16:creationId xmlns:a16="http://schemas.microsoft.com/office/drawing/2014/main" id="{8257BD7D-96C3-470C-8BBA-18F14DC4CDCE}"/>
              </a:ext>
            </a:extLst>
          </p:cNvPr>
          <p:cNvGrpSpPr/>
          <p:nvPr userDrawn="1"/>
        </p:nvGrpSpPr>
        <p:grpSpPr>
          <a:xfrm>
            <a:off x="8197624" y="1636464"/>
            <a:ext cx="3684798" cy="4914531"/>
            <a:chOff x="391902" y="1626178"/>
            <a:chExt cx="3684798" cy="4914531"/>
          </a:xfrm>
        </p:grpSpPr>
        <p:sp>
          <p:nvSpPr>
            <p:cNvPr id="93" name="Rectangle: Rounded Corners 92">
              <a:extLst>
                <a:ext uri="{FF2B5EF4-FFF2-40B4-BE49-F238E27FC236}">
                  <a16:creationId xmlns:a16="http://schemas.microsoft.com/office/drawing/2014/main" id="{AE62B214-39C7-4E08-B99C-79B7A172F05E}"/>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4" name="Straight Connector 93">
              <a:extLst>
                <a:ext uri="{FF2B5EF4-FFF2-40B4-BE49-F238E27FC236}">
                  <a16:creationId xmlns:a16="http://schemas.microsoft.com/office/drawing/2014/main" id="{19181C3A-4B1E-4F0C-9C89-FCEF56D5234F}"/>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394C08C-C088-41B0-967F-05736211CAA5}"/>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4D1A2AA-2BA7-4C16-A821-2991DC92020B}"/>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27E3DAA-5E4D-4F48-990E-4006CCF46321}"/>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40106E8-6FFB-48F2-901D-63AB56838A95}"/>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7E58FEF-EB3C-4EE0-96CC-63663E26DCA2}"/>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D5D51AA-9A1D-4296-AD3E-02B435DD2D36}"/>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28748E1-E4D7-42EB-9F92-FDD3B01516C7}"/>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F2D685A-7EA4-47F4-A90F-D8E013517E5B}"/>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D3BE50-E595-4D8F-B054-9B5651C6CF2E}"/>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92DDDFE-432C-46EE-8E90-FC12B83D3DDA}"/>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49B70D6-F247-46B4-B4AB-04C1E9C31D45}"/>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50169AD-E2DF-4EC9-A40F-9A6095CBC78A}"/>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672CA9-2146-484E-8C91-4C0E672B53FD}"/>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C0DEBBC-1796-4814-9F26-ABB5BD2827CC}"/>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2AF0CA33-BBE3-4B91-9FAE-B904C1FA83B8}"/>
                </a:ext>
              </a:extLst>
            </p:cNvPr>
            <p:cNvSpPr txBox="1"/>
            <p:nvPr userDrawn="1"/>
          </p:nvSpPr>
          <p:spPr>
            <a:xfrm flipH="1">
              <a:off x="468102" y="1739039"/>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How do you think this learning will be useful for you in the future?</a:t>
              </a:r>
            </a:p>
          </p:txBody>
        </p:sp>
      </p:grpSp>
      <p:sp>
        <p:nvSpPr>
          <p:cNvPr id="56" name="Rectangle: Rounded Corners 55">
            <a:extLst>
              <a:ext uri="{FF2B5EF4-FFF2-40B4-BE49-F238E27FC236}">
                <a16:creationId xmlns:a16="http://schemas.microsoft.com/office/drawing/2014/main" id="{22D6ED94-01B1-4EA3-A18D-BF7375C8FBE1}"/>
              </a:ext>
            </a:extLst>
          </p:cNvPr>
          <p:cNvSpPr/>
          <p:nvPr userDrawn="1"/>
        </p:nvSpPr>
        <p:spPr>
          <a:xfrm>
            <a:off x="8282161" y="1489653"/>
            <a:ext cx="1365699" cy="239934"/>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110" name="Google Shape;300;p37">
            <a:extLst>
              <a:ext uri="{FF2B5EF4-FFF2-40B4-BE49-F238E27FC236}">
                <a16:creationId xmlns:a16="http://schemas.microsoft.com/office/drawing/2014/main" id="{CE3E6607-FC55-40FA-A765-40FE8C944B46}"/>
              </a:ext>
            </a:extLst>
          </p:cNvPr>
          <p:cNvGrpSpPr/>
          <p:nvPr userDrawn="1"/>
        </p:nvGrpSpPr>
        <p:grpSpPr>
          <a:xfrm>
            <a:off x="10923183" y="5555438"/>
            <a:ext cx="840105" cy="880745"/>
            <a:chOff x="0" y="0"/>
            <a:chExt cx="1060600" cy="1114925"/>
          </a:xfrm>
        </p:grpSpPr>
        <p:sp>
          <p:nvSpPr>
            <p:cNvPr id="111" name="Google Shape;301;p37">
              <a:extLst>
                <a:ext uri="{FF2B5EF4-FFF2-40B4-BE49-F238E27FC236}">
                  <a16:creationId xmlns:a16="http://schemas.microsoft.com/office/drawing/2014/main" id="{9CBB221F-6297-48D9-A883-BCC6E06996E5}"/>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2" name="Google Shape;302;p37">
              <a:extLst>
                <a:ext uri="{FF2B5EF4-FFF2-40B4-BE49-F238E27FC236}">
                  <a16:creationId xmlns:a16="http://schemas.microsoft.com/office/drawing/2014/main" id="{0B1B3005-D22D-4E6A-8FAE-8B3C089D8F15}"/>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3" name="Google Shape;303;p37">
              <a:extLst>
                <a:ext uri="{FF2B5EF4-FFF2-40B4-BE49-F238E27FC236}">
                  <a16:creationId xmlns:a16="http://schemas.microsoft.com/office/drawing/2014/main" id="{673753D7-EF20-4AE0-9A49-632F7028FE46}"/>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4" name="Google Shape;304;p37">
              <a:extLst>
                <a:ext uri="{FF2B5EF4-FFF2-40B4-BE49-F238E27FC236}">
                  <a16:creationId xmlns:a16="http://schemas.microsoft.com/office/drawing/2014/main" id="{5C615259-F451-4473-A584-3CCFCB935B5E}"/>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5" name="Google Shape;305;p37">
              <a:extLst>
                <a:ext uri="{FF2B5EF4-FFF2-40B4-BE49-F238E27FC236}">
                  <a16:creationId xmlns:a16="http://schemas.microsoft.com/office/drawing/2014/main" id="{D2535FE0-98DB-4BDF-ABC8-6DFBEA5488A6}"/>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6" name="Google Shape;306;p37">
              <a:extLst>
                <a:ext uri="{FF2B5EF4-FFF2-40B4-BE49-F238E27FC236}">
                  <a16:creationId xmlns:a16="http://schemas.microsoft.com/office/drawing/2014/main" id="{CD08A068-21FB-43E0-B392-92C70169D551}"/>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7" name="Google Shape;307;p37">
              <a:extLst>
                <a:ext uri="{FF2B5EF4-FFF2-40B4-BE49-F238E27FC236}">
                  <a16:creationId xmlns:a16="http://schemas.microsoft.com/office/drawing/2014/main" id="{7004FC27-66B6-4C50-A7DD-AED6848D5020}"/>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8" name="Google Shape;308;p37">
              <a:extLst>
                <a:ext uri="{FF2B5EF4-FFF2-40B4-BE49-F238E27FC236}">
                  <a16:creationId xmlns:a16="http://schemas.microsoft.com/office/drawing/2014/main" id="{3F1D5CC3-C0EB-46E4-B417-800EDC8B8E14}"/>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9" name="Google Shape;309;p37">
              <a:extLst>
                <a:ext uri="{FF2B5EF4-FFF2-40B4-BE49-F238E27FC236}">
                  <a16:creationId xmlns:a16="http://schemas.microsoft.com/office/drawing/2014/main" id="{D2023F45-D368-45F8-A480-815665BE826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0" name="Google Shape;310;p37">
              <a:extLst>
                <a:ext uri="{FF2B5EF4-FFF2-40B4-BE49-F238E27FC236}">
                  <a16:creationId xmlns:a16="http://schemas.microsoft.com/office/drawing/2014/main" id="{C1795A1C-49F1-405A-84D7-EB35095FF737}"/>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1" name="Google Shape;311;p37">
              <a:extLst>
                <a:ext uri="{FF2B5EF4-FFF2-40B4-BE49-F238E27FC236}">
                  <a16:creationId xmlns:a16="http://schemas.microsoft.com/office/drawing/2014/main" id="{6039D46A-928A-4370-9A63-EA0CA268852B}"/>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grpSp>
        <p:nvGrpSpPr>
          <p:cNvPr id="122" name="Google Shape;312;p37">
            <a:extLst>
              <a:ext uri="{FF2B5EF4-FFF2-40B4-BE49-F238E27FC236}">
                <a16:creationId xmlns:a16="http://schemas.microsoft.com/office/drawing/2014/main" id="{4D11FDE0-6B4F-4C9D-8456-0914AE2A162C}"/>
              </a:ext>
            </a:extLst>
          </p:cNvPr>
          <p:cNvGrpSpPr/>
          <p:nvPr userDrawn="1"/>
        </p:nvGrpSpPr>
        <p:grpSpPr>
          <a:xfrm>
            <a:off x="387283" y="2379285"/>
            <a:ext cx="866775" cy="647700"/>
            <a:chOff x="0" y="0"/>
            <a:chExt cx="916225" cy="660225"/>
          </a:xfrm>
        </p:grpSpPr>
        <p:sp>
          <p:nvSpPr>
            <p:cNvPr id="123" name="Google Shape;313;p37">
              <a:extLst>
                <a:ext uri="{FF2B5EF4-FFF2-40B4-BE49-F238E27FC236}">
                  <a16:creationId xmlns:a16="http://schemas.microsoft.com/office/drawing/2014/main" id="{DF79A7DF-6896-4E54-8E1E-3DA55AB53B22}"/>
                </a:ext>
              </a:extLst>
            </p:cNvPr>
            <p:cNvSpPr/>
            <p:nvPr userDrawn="1"/>
          </p:nvSpPr>
          <p:spPr>
            <a:xfrm>
              <a:off x="0" y="0"/>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4" name="Google Shape;314;p37">
              <a:extLst>
                <a:ext uri="{FF2B5EF4-FFF2-40B4-BE49-F238E27FC236}">
                  <a16:creationId xmlns:a16="http://schemas.microsoft.com/office/drawing/2014/main" id="{B3F59764-2211-4809-8809-E37EA2A00CB4}"/>
                </a:ext>
              </a:extLst>
            </p:cNvPr>
            <p:cNvSpPr/>
            <p:nvPr userDrawn="1"/>
          </p:nvSpPr>
          <p:spPr>
            <a:xfrm>
              <a:off x="292975" y="392575"/>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5" name="Google Shape;315;p37">
              <a:extLst>
                <a:ext uri="{FF2B5EF4-FFF2-40B4-BE49-F238E27FC236}">
                  <a16:creationId xmlns:a16="http://schemas.microsoft.com/office/drawing/2014/main" id="{843EB960-B149-48D2-B2C7-169E954E0593}"/>
                </a:ext>
              </a:extLst>
            </p:cNvPr>
            <p:cNvSpPr/>
            <p:nvPr userDrawn="1"/>
          </p:nvSpPr>
          <p:spPr>
            <a:xfrm>
              <a:off x="389150" y="360000"/>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6" name="Google Shape;316;p37">
              <a:extLst>
                <a:ext uri="{FF2B5EF4-FFF2-40B4-BE49-F238E27FC236}">
                  <a16:creationId xmlns:a16="http://schemas.microsoft.com/office/drawing/2014/main" id="{7165BA37-08A4-4E09-BB0E-056E6B4D16A6}"/>
                </a:ext>
              </a:extLst>
            </p:cNvPr>
            <p:cNvSpPr/>
            <p:nvPr userDrawn="1"/>
          </p:nvSpPr>
          <p:spPr>
            <a:xfrm>
              <a:off x="474150" y="332650"/>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7" name="Google Shape;317;p37">
              <a:extLst>
                <a:ext uri="{FF2B5EF4-FFF2-40B4-BE49-F238E27FC236}">
                  <a16:creationId xmlns:a16="http://schemas.microsoft.com/office/drawing/2014/main" id="{6DE8B1AB-769D-4F9B-82A7-6B291F83E8AC}"/>
                </a:ext>
              </a:extLst>
            </p:cNvPr>
            <p:cNvSpPr/>
            <p:nvPr userDrawn="1"/>
          </p:nvSpPr>
          <p:spPr>
            <a:xfrm>
              <a:off x="576975" y="301125"/>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128" name="TextBox 127">
            <a:extLst>
              <a:ext uri="{FF2B5EF4-FFF2-40B4-BE49-F238E27FC236}">
                <a16:creationId xmlns:a16="http://schemas.microsoft.com/office/drawing/2014/main" id="{18B1A514-FFCC-4910-B0FD-7A1144DA81CD}"/>
              </a:ext>
            </a:extLst>
          </p:cNvPr>
          <p:cNvSpPr txBox="1"/>
          <p:nvPr userDrawn="1"/>
        </p:nvSpPr>
        <p:spPr>
          <a:xfrm>
            <a:off x="179783" y="192389"/>
            <a:ext cx="7215437"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YOUR REFLECTION – YOUR LEARNING</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87EF2A41-76AF-229E-8C5E-264B0223B8D7}"/>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5705246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LF REFLECTION PAGE_NO LINES">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32" name="Rectangle: Rounded Corners 31">
            <a:extLst>
              <a:ext uri="{FF2B5EF4-FFF2-40B4-BE49-F238E27FC236}">
                <a16:creationId xmlns:a16="http://schemas.microsoft.com/office/drawing/2014/main" id="{F42498E7-9A6A-4427-8E01-F3E38A5DD94C}"/>
              </a:ext>
            </a:extLst>
          </p:cNvPr>
          <p:cNvSpPr/>
          <p:nvPr userDrawn="1"/>
        </p:nvSpPr>
        <p:spPr>
          <a:xfrm>
            <a:off x="3284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TextBox 71">
            <a:extLst>
              <a:ext uri="{FF2B5EF4-FFF2-40B4-BE49-F238E27FC236}">
                <a16:creationId xmlns:a16="http://schemas.microsoft.com/office/drawing/2014/main" id="{C8FB9A94-1E1C-437D-9EAE-EF02563B0EFD}"/>
              </a:ext>
            </a:extLst>
          </p:cNvPr>
          <p:cNvSpPr txBox="1"/>
          <p:nvPr userDrawn="1"/>
        </p:nvSpPr>
        <p:spPr>
          <a:xfrm flipH="1">
            <a:off x="404602" y="1739039"/>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What did you learn from this session? How was it useful?</a:t>
            </a:r>
          </a:p>
        </p:txBody>
      </p:sp>
      <p:sp>
        <p:nvSpPr>
          <p:cNvPr id="45" name="Rectangle: Rounded Corners 44">
            <a:extLst>
              <a:ext uri="{FF2B5EF4-FFF2-40B4-BE49-F238E27FC236}">
                <a16:creationId xmlns:a16="http://schemas.microsoft.com/office/drawing/2014/main" id="{12D3229C-0AB6-4C9A-BC60-EC460FCEFE37}"/>
              </a:ext>
            </a:extLst>
          </p:cNvPr>
          <p:cNvSpPr/>
          <p:nvPr userDrawn="1"/>
        </p:nvSpPr>
        <p:spPr>
          <a:xfrm>
            <a:off x="419415" y="1451426"/>
            <a:ext cx="1353425" cy="239934"/>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Rectangle: Rounded Corners 74">
            <a:extLst>
              <a:ext uri="{FF2B5EF4-FFF2-40B4-BE49-F238E27FC236}">
                <a16:creationId xmlns:a16="http://schemas.microsoft.com/office/drawing/2014/main" id="{B77E976E-7E2D-437E-A7A8-F335D914D0D7}"/>
              </a:ext>
            </a:extLst>
          </p:cNvPr>
          <p:cNvSpPr/>
          <p:nvPr userDrawn="1"/>
        </p:nvSpPr>
        <p:spPr>
          <a:xfrm>
            <a:off x="4284068" y="1626177"/>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TextBox 90">
            <a:extLst>
              <a:ext uri="{FF2B5EF4-FFF2-40B4-BE49-F238E27FC236}">
                <a16:creationId xmlns:a16="http://schemas.microsoft.com/office/drawing/2014/main" id="{4FD88F49-5DDD-48A5-A784-DD5B0EDE8C56}"/>
              </a:ext>
            </a:extLst>
          </p:cNvPr>
          <p:cNvSpPr txBox="1"/>
          <p:nvPr userDrawn="1"/>
        </p:nvSpPr>
        <p:spPr>
          <a:xfrm flipH="1">
            <a:off x="4360268" y="1739038"/>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How do you plan to put in practice whay you learned?</a:t>
            </a:r>
          </a:p>
        </p:txBody>
      </p:sp>
      <p:sp>
        <p:nvSpPr>
          <p:cNvPr id="55" name="Rectangle: Rounded Corners 54">
            <a:extLst>
              <a:ext uri="{FF2B5EF4-FFF2-40B4-BE49-F238E27FC236}">
                <a16:creationId xmlns:a16="http://schemas.microsoft.com/office/drawing/2014/main" id="{26DA2E06-BF6F-44F2-889F-FB74EF488502}"/>
              </a:ext>
            </a:extLst>
          </p:cNvPr>
          <p:cNvSpPr/>
          <p:nvPr userDrawn="1"/>
        </p:nvSpPr>
        <p:spPr>
          <a:xfrm>
            <a:off x="4358952" y="1472339"/>
            <a:ext cx="1365699" cy="239934"/>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Rectangle: Rounded Corners 92">
            <a:extLst>
              <a:ext uri="{FF2B5EF4-FFF2-40B4-BE49-F238E27FC236}">
                <a16:creationId xmlns:a16="http://schemas.microsoft.com/office/drawing/2014/main" id="{AE62B214-39C7-4E08-B99C-79B7A172F05E}"/>
              </a:ext>
            </a:extLst>
          </p:cNvPr>
          <p:cNvSpPr/>
          <p:nvPr userDrawn="1"/>
        </p:nvSpPr>
        <p:spPr>
          <a:xfrm>
            <a:off x="8197624" y="1636464"/>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9" name="TextBox 108">
            <a:extLst>
              <a:ext uri="{FF2B5EF4-FFF2-40B4-BE49-F238E27FC236}">
                <a16:creationId xmlns:a16="http://schemas.microsoft.com/office/drawing/2014/main" id="{2AF0CA33-BBE3-4B91-9FAE-B904C1FA83B8}"/>
              </a:ext>
            </a:extLst>
          </p:cNvPr>
          <p:cNvSpPr txBox="1"/>
          <p:nvPr userDrawn="1"/>
        </p:nvSpPr>
        <p:spPr>
          <a:xfrm flipH="1">
            <a:off x="8273824" y="1749325"/>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How do you think this learning will be useful for you in the future?</a:t>
            </a:r>
          </a:p>
        </p:txBody>
      </p:sp>
      <p:sp>
        <p:nvSpPr>
          <p:cNvPr id="56" name="Rectangle: Rounded Corners 55">
            <a:extLst>
              <a:ext uri="{FF2B5EF4-FFF2-40B4-BE49-F238E27FC236}">
                <a16:creationId xmlns:a16="http://schemas.microsoft.com/office/drawing/2014/main" id="{22D6ED94-01B1-4EA3-A18D-BF7375C8FBE1}"/>
              </a:ext>
            </a:extLst>
          </p:cNvPr>
          <p:cNvSpPr/>
          <p:nvPr userDrawn="1"/>
        </p:nvSpPr>
        <p:spPr>
          <a:xfrm>
            <a:off x="8282161" y="1489653"/>
            <a:ext cx="1365699" cy="239934"/>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110" name="Google Shape;300;p37">
            <a:extLst>
              <a:ext uri="{FF2B5EF4-FFF2-40B4-BE49-F238E27FC236}">
                <a16:creationId xmlns:a16="http://schemas.microsoft.com/office/drawing/2014/main" id="{CE3E6607-FC55-40FA-A765-40FE8C944B46}"/>
              </a:ext>
            </a:extLst>
          </p:cNvPr>
          <p:cNvGrpSpPr/>
          <p:nvPr userDrawn="1"/>
        </p:nvGrpSpPr>
        <p:grpSpPr>
          <a:xfrm>
            <a:off x="10923183" y="5555438"/>
            <a:ext cx="840105" cy="880745"/>
            <a:chOff x="0" y="0"/>
            <a:chExt cx="1060600" cy="1114925"/>
          </a:xfrm>
        </p:grpSpPr>
        <p:sp>
          <p:nvSpPr>
            <p:cNvPr id="111" name="Google Shape;301;p37">
              <a:extLst>
                <a:ext uri="{FF2B5EF4-FFF2-40B4-BE49-F238E27FC236}">
                  <a16:creationId xmlns:a16="http://schemas.microsoft.com/office/drawing/2014/main" id="{9CBB221F-6297-48D9-A883-BCC6E06996E5}"/>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2" name="Google Shape;302;p37">
              <a:extLst>
                <a:ext uri="{FF2B5EF4-FFF2-40B4-BE49-F238E27FC236}">
                  <a16:creationId xmlns:a16="http://schemas.microsoft.com/office/drawing/2014/main" id="{0B1B3005-D22D-4E6A-8FAE-8B3C089D8F15}"/>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3" name="Google Shape;303;p37">
              <a:extLst>
                <a:ext uri="{FF2B5EF4-FFF2-40B4-BE49-F238E27FC236}">
                  <a16:creationId xmlns:a16="http://schemas.microsoft.com/office/drawing/2014/main" id="{673753D7-EF20-4AE0-9A49-632F7028FE46}"/>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4" name="Google Shape;304;p37">
              <a:extLst>
                <a:ext uri="{FF2B5EF4-FFF2-40B4-BE49-F238E27FC236}">
                  <a16:creationId xmlns:a16="http://schemas.microsoft.com/office/drawing/2014/main" id="{5C615259-F451-4473-A584-3CCFCB935B5E}"/>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5" name="Google Shape;305;p37">
              <a:extLst>
                <a:ext uri="{FF2B5EF4-FFF2-40B4-BE49-F238E27FC236}">
                  <a16:creationId xmlns:a16="http://schemas.microsoft.com/office/drawing/2014/main" id="{D2535FE0-98DB-4BDF-ABC8-6DFBEA5488A6}"/>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6" name="Google Shape;306;p37">
              <a:extLst>
                <a:ext uri="{FF2B5EF4-FFF2-40B4-BE49-F238E27FC236}">
                  <a16:creationId xmlns:a16="http://schemas.microsoft.com/office/drawing/2014/main" id="{CD08A068-21FB-43E0-B392-92C70169D551}"/>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7" name="Google Shape;307;p37">
              <a:extLst>
                <a:ext uri="{FF2B5EF4-FFF2-40B4-BE49-F238E27FC236}">
                  <a16:creationId xmlns:a16="http://schemas.microsoft.com/office/drawing/2014/main" id="{7004FC27-66B6-4C50-A7DD-AED6848D5020}"/>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8" name="Google Shape;308;p37">
              <a:extLst>
                <a:ext uri="{FF2B5EF4-FFF2-40B4-BE49-F238E27FC236}">
                  <a16:creationId xmlns:a16="http://schemas.microsoft.com/office/drawing/2014/main" id="{3F1D5CC3-C0EB-46E4-B417-800EDC8B8E14}"/>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9" name="Google Shape;309;p37">
              <a:extLst>
                <a:ext uri="{FF2B5EF4-FFF2-40B4-BE49-F238E27FC236}">
                  <a16:creationId xmlns:a16="http://schemas.microsoft.com/office/drawing/2014/main" id="{D2023F45-D368-45F8-A480-815665BE826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0" name="Google Shape;310;p37">
              <a:extLst>
                <a:ext uri="{FF2B5EF4-FFF2-40B4-BE49-F238E27FC236}">
                  <a16:creationId xmlns:a16="http://schemas.microsoft.com/office/drawing/2014/main" id="{C1795A1C-49F1-405A-84D7-EB35095FF737}"/>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1" name="Google Shape;311;p37">
              <a:extLst>
                <a:ext uri="{FF2B5EF4-FFF2-40B4-BE49-F238E27FC236}">
                  <a16:creationId xmlns:a16="http://schemas.microsoft.com/office/drawing/2014/main" id="{6039D46A-928A-4370-9A63-EA0CA268852B}"/>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grpSp>
        <p:nvGrpSpPr>
          <p:cNvPr id="122" name="Google Shape;312;p37">
            <a:extLst>
              <a:ext uri="{FF2B5EF4-FFF2-40B4-BE49-F238E27FC236}">
                <a16:creationId xmlns:a16="http://schemas.microsoft.com/office/drawing/2014/main" id="{4D11FDE0-6B4F-4C9D-8456-0914AE2A162C}"/>
              </a:ext>
            </a:extLst>
          </p:cNvPr>
          <p:cNvGrpSpPr/>
          <p:nvPr userDrawn="1"/>
        </p:nvGrpSpPr>
        <p:grpSpPr>
          <a:xfrm>
            <a:off x="387283" y="2379285"/>
            <a:ext cx="866775" cy="647700"/>
            <a:chOff x="0" y="0"/>
            <a:chExt cx="916225" cy="660225"/>
          </a:xfrm>
        </p:grpSpPr>
        <p:sp>
          <p:nvSpPr>
            <p:cNvPr id="123" name="Google Shape;313;p37">
              <a:extLst>
                <a:ext uri="{FF2B5EF4-FFF2-40B4-BE49-F238E27FC236}">
                  <a16:creationId xmlns:a16="http://schemas.microsoft.com/office/drawing/2014/main" id="{DF79A7DF-6896-4E54-8E1E-3DA55AB53B22}"/>
                </a:ext>
              </a:extLst>
            </p:cNvPr>
            <p:cNvSpPr/>
            <p:nvPr userDrawn="1"/>
          </p:nvSpPr>
          <p:spPr>
            <a:xfrm>
              <a:off x="0" y="0"/>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4" name="Google Shape;314;p37">
              <a:extLst>
                <a:ext uri="{FF2B5EF4-FFF2-40B4-BE49-F238E27FC236}">
                  <a16:creationId xmlns:a16="http://schemas.microsoft.com/office/drawing/2014/main" id="{B3F59764-2211-4809-8809-E37EA2A00CB4}"/>
                </a:ext>
              </a:extLst>
            </p:cNvPr>
            <p:cNvSpPr/>
            <p:nvPr userDrawn="1"/>
          </p:nvSpPr>
          <p:spPr>
            <a:xfrm>
              <a:off x="292975" y="392575"/>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5" name="Google Shape;315;p37">
              <a:extLst>
                <a:ext uri="{FF2B5EF4-FFF2-40B4-BE49-F238E27FC236}">
                  <a16:creationId xmlns:a16="http://schemas.microsoft.com/office/drawing/2014/main" id="{843EB960-B149-48D2-B2C7-169E954E0593}"/>
                </a:ext>
              </a:extLst>
            </p:cNvPr>
            <p:cNvSpPr/>
            <p:nvPr userDrawn="1"/>
          </p:nvSpPr>
          <p:spPr>
            <a:xfrm>
              <a:off x="389150" y="360000"/>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6" name="Google Shape;316;p37">
              <a:extLst>
                <a:ext uri="{FF2B5EF4-FFF2-40B4-BE49-F238E27FC236}">
                  <a16:creationId xmlns:a16="http://schemas.microsoft.com/office/drawing/2014/main" id="{7165BA37-08A4-4E09-BB0E-056E6B4D16A6}"/>
                </a:ext>
              </a:extLst>
            </p:cNvPr>
            <p:cNvSpPr/>
            <p:nvPr userDrawn="1"/>
          </p:nvSpPr>
          <p:spPr>
            <a:xfrm>
              <a:off x="474150" y="332650"/>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7" name="Google Shape;317;p37">
              <a:extLst>
                <a:ext uri="{FF2B5EF4-FFF2-40B4-BE49-F238E27FC236}">
                  <a16:creationId xmlns:a16="http://schemas.microsoft.com/office/drawing/2014/main" id="{6DE8B1AB-769D-4F9B-82A7-6B291F83E8AC}"/>
                </a:ext>
              </a:extLst>
            </p:cNvPr>
            <p:cNvSpPr/>
            <p:nvPr userDrawn="1"/>
          </p:nvSpPr>
          <p:spPr>
            <a:xfrm>
              <a:off x="576975" y="301125"/>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128" name="TextBox 127">
            <a:extLst>
              <a:ext uri="{FF2B5EF4-FFF2-40B4-BE49-F238E27FC236}">
                <a16:creationId xmlns:a16="http://schemas.microsoft.com/office/drawing/2014/main" id="{18B1A514-FFCC-4910-B0FD-7A1144DA81CD}"/>
              </a:ext>
            </a:extLst>
          </p:cNvPr>
          <p:cNvSpPr txBox="1"/>
          <p:nvPr userDrawn="1"/>
        </p:nvSpPr>
        <p:spPr>
          <a:xfrm>
            <a:off x="179783" y="192389"/>
            <a:ext cx="7215437"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YOUR REFLECTION – YOUR LEARNING</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 name="Text Placeholder 3">
            <a:extLst>
              <a:ext uri="{FF2B5EF4-FFF2-40B4-BE49-F238E27FC236}">
                <a16:creationId xmlns:a16="http://schemas.microsoft.com/office/drawing/2014/main" id="{2E2DA8AA-3985-4E68-4882-9C6A90508514}"/>
              </a:ext>
            </a:extLst>
          </p:cNvPr>
          <p:cNvSpPr>
            <a:spLocks noGrp="1"/>
          </p:cNvSpPr>
          <p:nvPr>
            <p:ph type="body" sz="quarter" idx="10" hasCustomPrompt="1"/>
          </p:nvPr>
        </p:nvSpPr>
        <p:spPr>
          <a:xfrm>
            <a:off x="421509" y="3128760"/>
            <a:ext cx="3450407" cy="3307423"/>
          </a:xfrm>
          <a:prstGeom prst="rect">
            <a:avLst/>
          </a:prstGeom>
        </p:spPr>
        <p:txBody>
          <a:bodyPr/>
          <a:lstStyle>
            <a:lvl1pPr marL="0" indent="0">
              <a:buNone/>
              <a:defRPr sz="1600">
                <a:latin typeface="Ink Free" panose="03080402000500000000" pitchFamily="66" charset="0"/>
              </a:defRPr>
            </a:lvl1pPr>
          </a:lstStyle>
          <a:p>
            <a:pPr lvl="0"/>
            <a:r>
              <a:rPr lang="en-US" dirty="0"/>
              <a:t>Click here to type your notes</a:t>
            </a:r>
            <a:endParaRPr lang="nl-NL" dirty="0"/>
          </a:p>
        </p:txBody>
      </p:sp>
      <p:sp>
        <p:nvSpPr>
          <p:cNvPr id="4" name="Text Placeholder 3">
            <a:extLst>
              <a:ext uri="{FF2B5EF4-FFF2-40B4-BE49-F238E27FC236}">
                <a16:creationId xmlns:a16="http://schemas.microsoft.com/office/drawing/2014/main" id="{C527A8E5-D36B-17AB-62D4-6397E78778F7}"/>
              </a:ext>
            </a:extLst>
          </p:cNvPr>
          <p:cNvSpPr>
            <a:spLocks noGrp="1"/>
          </p:cNvSpPr>
          <p:nvPr>
            <p:ph type="body" sz="quarter" idx="11" hasCustomPrompt="1"/>
          </p:nvPr>
        </p:nvSpPr>
        <p:spPr>
          <a:xfrm>
            <a:off x="8273824" y="2323813"/>
            <a:ext cx="3451106" cy="3421057"/>
          </a:xfrm>
          <a:prstGeom prst="rect">
            <a:avLst/>
          </a:prstGeom>
        </p:spPr>
        <p:txBody>
          <a:bodyPr/>
          <a:lstStyle>
            <a:lvl1pPr marL="0" indent="0">
              <a:buNone/>
              <a:defRPr sz="1600">
                <a:latin typeface="Ink Free" panose="03080402000500000000" pitchFamily="66" charset="0"/>
              </a:defRPr>
            </a:lvl1pPr>
          </a:lstStyle>
          <a:p>
            <a:pPr lvl="0"/>
            <a:r>
              <a:rPr lang="en-US" dirty="0"/>
              <a:t>Click here to type your notes</a:t>
            </a:r>
            <a:endParaRPr lang="nl-NL" dirty="0"/>
          </a:p>
        </p:txBody>
      </p:sp>
      <p:sp>
        <p:nvSpPr>
          <p:cNvPr id="5" name="Text Placeholder 3">
            <a:extLst>
              <a:ext uri="{FF2B5EF4-FFF2-40B4-BE49-F238E27FC236}">
                <a16:creationId xmlns:a16="http://schemas.microsoft.com/office/drawing/2014/main" id="{4A18E320-A776-5EA0-E4AB-4EAE7EF7F5D6}"/>
              </a:ext>
            </a:extLst>
          </p:cNvPr>
          <p:cNvSpPr>
            <a:spLocks noGrp="1"/>
          </p:cNvSpPr>
          <p:nvPr>
            <p:ph type="body" sz="quarter" idx="12" hasCustomPrompt="1"/>
          </p:nvPr>
        </p:nvSpPr>
        <p:spPr>
          <a:xfrm>
            <a:off x="4377822" y="2310955"/>
            <a:ext cx="3480564" cy="4125228"/>
          </a:xfrm>
          <a:prstGeom prst="rect">
            <a:avLst/>
          </a:prstGeom>
        </p:spPr>
        <p:txBody>
          <a:bodyPr/>
          <a:lstStyle>
            <a:lvl1pPr marL="0" indent="0">
              <a:buNone/>
              <a:defRPr sz="1600">
                <a:latin typeface="Ink Free" panose="03080402000500000000" pitchFamily="66" charset="0"/>
              </a:defRPr>
            </a:lvl1pPr>
          </a:lstStyle>
          <a:p>
            <a:pPr lvl="0"/>
            <a:r>
              <a:rPr lang="en-US" dirty="0"/>
              <a:t>Click here to type your notes</a:t>
            </a:r>
            <a:endParaRPr lang="nl-NL" dirty="0"/>
          </a:p>
        </p:txBody>
      </p:sp>
      <p:sp>
        <p:nvSpPr>
          <p:cNvPr id="2" name="Slide Number Placeholder 1">
            <a:extLst>
              <a:ext uri="{FF2B5EF4-FFF2-40B4-BE49-F238E27FC236}">
                <a16:creationId xmlns:a16="http://schemas.microsoft.com/office/drawing/2014/main" id="{956DF3E7-E62C-43DE-1E84-F090106BA8F6}"/>
              </a:ext>
            </a:extLst>
          </p:cNvPr>
          <p:cNvSpPr>
            <a:spLocks noGrp="1"/>
          </p:cNvSpPr>
          <p:nvPr>
            <p:ph type="sldNum" sz="quarter" idx="13"/>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4751993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ANK YOU PAGE AF 1">
    <p:bg>
      <p:bgPr>
        <a:gradFill>
          <a:gsLst>
            <a:gs pos="24000">
              <a:schemeClr val="bg1">
                <a:alpha val="0"/>
              </a:schemeClr>
            </a:gs>
            <a:gs pos="100000">
              <a:srgbClr val="D2EEFC"/>
            </a:gs>
          </a:gsLst>
          <a:lin ang="18900000" scaled="1"/>
        </a:gradFill>
        <a:effectLst/>
      </p:bgPr>
    </p:bg>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35B8C781-36CE-4DB0-85EE-7F1A5BE1602C}"/>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700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CA32A7-65CC-446F-90F1-D5810D05E72C}"/>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9" name="Group 8">
            <a:extLst>
              <a:ext uri="{FF2B5EF4-FFF2-40B4-BE49-F238E27FC236}">
                <a16:creationId xmlns:a16="http://schemas.microsoft.com/office/drawing/2014/main" id="{3100EEB8-1F3F-425B-B2F9-94EF253497DA}"/>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672DBACD-3B29-48FA-BB57-3FF5E11F436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42F7FF86-A528-48C8-BC4F-B0280FC875B2}"/>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0C2E630D-7A77-4391-B763-5D99596A8C98}"/>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4423A166-77F7-4255-A461-D201E6B7B58C}"/>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F8636B5B-FD40-416C-9A18-B98DE23DDF24}"/>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F92253AD-A08C-41C2-9746-338111993FA3}"/>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92EDAC14-0032-42B6-9F9E-2D85DB6FD7EB}"/>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20755191-1DA0-4CF8-8448-69DFB6F1FBCF}"/>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Circle: Hollow 24">
              <a:extLst>
                <a:ext uri="{FF2B5EF4-FFF2-40B4-BE49-F238E27FC236}">
                  <a16:creationId xmlns:a16="http://schemas.microsoft.com/office/drawing/2014/main" id="{766018A7-08D0-4D97-BCBA-4C0972B5B70A}"/>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6" name="Circle: Hollow 25">
              <a:extLst>
                <a:ext uri="{FF2B5EF4-FFF2-40B4-BE49-F238E27FC236}">
                  <a16:creationId xmlns:a16="http://schemas.microsoft.com/office/drawing/2014/main" id="{83084BA5-1453-4D45-A000-E26D51CE3CC2}"/>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1CE56E73-296E-4DBE-AD69-4B90D1CCC282}"/>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301B19C2-782C-4EF5-84D9-103CC7278F41}"/>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927EE673-D7AF-4F70-906F-A89A0EDC5ABA}"/>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Oval 29">
              <a:extLst>
                <a:ext uri="{FF2B5EF4-FFF2-40B4-BE49-F238E27FC236}">
                  <a16:creationId xmlns:a16="http://schemas.microsoft.com/office/drawing/2014/main" id="{CB7E533D-FED4-4225-8963-76EA05B3AA9F}"/>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Circle: Hollow 30">
              <a:extLst>
                <a:ext uri="{FF2B5EF4-FFF2-40B4-BE49-F238E27FC236}">
                  <a16:creationId xmlns:a16="http://schemas.microsoft.com/office/drawing/2014/main" id="{94D2EAF9-A3FD-4FEB-AD3F-4AB612C3C374}"/>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Oval 31">
              <a:extLst>
                <a:ext uri="{FF2B5EF4-FFF2-40B4-BE49-F238E27FC236}">
                  <a16:creationId xmlns:a16="http://schemas.microsoft.com/office/drawing/2014/main" id="{36D907B9-39BB-48B0-ADA1-4C55F461715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DAB1E9B4-C5BC-4D6F-ACF5-55AA3484C9D7}"/>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84F129F0-D9F9-4423-A68E-2F371CC3EB12}"/>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8106732A-72C0-48C5-885E-C6E033A32287}"/>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FEA4A954-AF44-4848-A34A-5FAB301571B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D7FC9AF0-3EB1-4D9F-9E4C-443485F5D156}"/>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E813DEC-9315-478B-8736-0820166CB6D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5432A525-008F-4029-95CF-E3F69EC14C3F}"/>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06F333CF-707E-40A3-BAB3-048F27BF12B2}"/>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1" name="Oval 40">
              <a:extLst>
                <a:ext uri="{FF2B5EF4-FFF2-40B4-BE49-F238E27FC236}">
                  <a16:creationId xmlns:a16="http://schemas.microsoft.com/office/drawing/2014/main" id="{843D06FE-84E3-4BB8-A47C-3B02F62A8AC7}"/>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B0864EB8-0D02-41B2-9DAD-7968B0E90EE8}"/>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C785A0AB-A18E-456A-93B4-E082724BEB2B}"/>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A5CB91CE-80F1-439E-B2EB-7DADF2FBC05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6680E319-7F05-4888-9FB4-296DCE9C9E75}"/>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97A3479-E806-4FDD-AC6F-D0BBEF1F11A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7" name="Oval 46">
              <a:extLst>
                <a:ext uri="{FF2B5EF4-FFF2-40B4-BE49-F238E27FC236}">
                  <a16:creationId xmlns:a16="http://schemas.microsoft.com/office/drawing/2014/main" id="{186DE44C-BCD9-4CCB-958E-A8D58488F8E5}"/>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89D49990-909D-42C1-864E-0B4B7C950B8F}"/>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FB656CE1-1C45-494C-83F3-0DE85AD10BCA}"/>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4AC3108F-EE7B-4D7A-AAD2-58A943325D4A}"/>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00577402-C60D-47B9-A9A4-29FEF86FDBAE}"/>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E7498CB7-5019-4F21-941D-10DE5C7D7E2A}"/>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867DB938-6E06-473B-9406-513B39E4DBC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9691D319-AAAF-4E10-AAAB-B222F822EFA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791E099E-7728-4C1F-A1AC-9CF45102A051}"/>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l 55">
              <a:extLst>
                <a:ext uri="{FF2B5EF4-FFF2-40B4-BE49-F238E27FC236}">
                  <a16:creationId xmlns:a16="http://schemas.microsoft.com/office/drawing/2014/main" id="{62FE81AA-1DDF-44B8-9E3E-B2BD2B5F3517}"/>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Circle: Hollow 56">
              <a:extLst>
                <a:ext uri="{FF2B5EF4-FFF2-40B4-BE49-F238E27FC236}">
                  <a16:creationId xmlns:a16="http://schemas.microsoft.com/office/drawing/2014/main" id="{FE697FDC-9678-4E01-9132-96BBFBA7E26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8" name="Circle: Hollow 57">
              <a:extLst>
                <a:ext uri="{FF2B5EF4-FFF2-40B4-BE49-F238E27FC236}">
                  <a16:creationId xmlns:a16="http://schemas.microsoft.com/office/drawing/2014/main" id="{C1BCC805-69D9-406E-A4EF-2AB88B7AD5D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1C7562B-A413-5FBD-7EAB-A4D0985A67F0}"/>
              </a:ext>
            </a:extLst>
          </p:cNvPr>
          <p:cNvGrpSpPr/>
          <p:nvPr userDrawn="1"/>
        </p:nvGrpSpPr>
        <p:grpSpPr>
          <a:xfrm>
            <a:off x="180671" y="173474"/>
            <a:ext cx="5310809" cy="647378"/>
            <a:chOff x="0" y="0"/>
            <a:chExt cx="3793402" cy="559435"/>
          </a:xfrm>
        </p:grpSpPr>
        <p:sp>
          <p:nvSpPr>
            <p:cNvPr id="3" name="Rectangle 2">
              <a:extLst>
                <a:ext uri="{FF2B5EF4-FFF2-40B4-BE49-F238E27FC236}">
                  <a16:creationId xmlns:a16="http://schemas.microsoft.com/office/drawing/2014/main" id="{A5349C64-5169-3E16-6AA1-C08A11DCF0D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C9557747-4AEB-5F80-E531-0E9B3F9D3C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3F48FAC0-0F79-9DBC-C3E2-F382345646A3}"/>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83A30097-C4D6-343D-F397-B16347987900}"/>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120883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ANK YOU PAGE AF 2">
    <p:bg>
      <p:bgPr>
        <a:solidFill>
          <a:schemeClr val="bg1"/>
        </a:solidFill>
        <a:effectLst/>
      </p:bgPr>
    </p:bg>
    <p:spTree>
      <p:nvGrpSpPr>
        <p:cNvPr id="1" name=""/>
        <p:cNvGrpSpPr/>
        <p:nvPr/>
      </p:nvGrpSpPr>
      <p:grpSpPr>
        <a:xfrm>
          <a:off x="0" y="0"/>
          <a:ext cx="0" cy="0"/>
          <a:chOff x="0" y="0"/>
          <a:chExt cx="0" cy="0"/>
        </a:xfrm>
      </p:grpSpPr>
      <p:pic>
        <p:nvPicPr>
          <p:cNvPr id="56" name="Picture 2">
            <a:extLst>
              <a:ext uri="{FF2B5EF4-FFF2-40B4-BE49-F238E27FC236}">
                <a16:creationId xmlns:a16="http://schemas.microsoft.com/office/drawing/2014/main" id="{4B875472-0CD0-4D97-A4E1-91E9A8328F02}"/>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232F2D46-4570-4AEC-9ED6-5E35E3BAB85A}"/>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1C47F234-0A60-4960-850E-D7781A59071D}"/>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89517E1E-13C9-41DE-B8B6-85208D9852AE}"/>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97EDEBF5-B318-4F20-98E0-A5EEDF1165FB}"/>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9ED2D3C-D048-4639-AECA-73D9C3948E99}"/>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B8EB2903-AA1F-42AD-B0A9-D6274F815D1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F4199C2E-807F-43A8-A499-EBE88A24A0A3}"/>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6398FC5B-6E56-4C97-AEC8-01592F57DB5B}"/>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0685FE09-4D20-4C04-B53A-DA88BFC9EB4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D589A8C9-F558-45E8-AC82-B54687BE665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6C883584-BFCD-40AD-8EFA-D2A8A62C7B0A}"/>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C6F2F031-BA0D-460B-A758-60915EAEC071}"/>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65FF7D9-FD14-4844-B7A8-AF564567DB96}"/>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DDB206D4-1889-484D-807B-796F58382B1E}"/>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B0EDFE87-AF38-4993-8346-49BF237346C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1C00934C-7580-4B89-86A6-EE5836A863F4}"/>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62A043CB-D9FE-47AB-93F7-CCB2A0B731A6}"/>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FB56B01D-4300-4DEA-8ED7-63CE4DDFB2B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0009705-0F62-42E0-8505-1AEE053BE78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C664632D-B114-4CE7-8938-54B4D2F6A50D}"/>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C86EC49-10A3-4174-BD7B-1B420B1A9AC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3E8A9B-81B2-4BEE-879A-C296B59A3262}"/>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F09970AF-51F0-43A9-B6C7-5AE88348950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4A1D494F-33C3-485D-A5FE-80939935685A}"/>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771143BF-A24E-4ED5-9D8D-599F220F1423}"/>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F6484BD-887D-4FF0-9DD5-0A01BF62A75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06482A0-147A-4950-8C53-BAC1E52172DF}"/>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82749C75-A67C-4720-AB92-DC49143EEC7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7919612C-6DBE-4CE3-B77B-2B7B3198514C}"/>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708FE6B-B0C6-4AD7-9444-2BD3F93A3618}"/>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BCFC0A7-853C-495B-9D68-EA009544765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257126C-3FEB-4719-A85E-BB9B6E08B7B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A26391D-B704-4736-9086-3AFB6EE2C8D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3D732B-79E6-4292-8812-4FF89620B7E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0C8A1EE-A5AC-437F-A736-A9BC03F64570}"/>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550BEEA3-3B8A-4ECA-935D-32D25E87EFBD}"/>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8DACAAD8-2D35-4D45-B1C2-345DFD060D9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C01AD63C-45AD-4EC1-9665-AB4855AFDC1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729DBDB-C379-4BA1-AE43-B2A644932BA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7C087-52BC-4EFC-BD09-20152F47ED9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0107CC9-94EB-4B97-B1C6-E75EDABBE6C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6B275410-3950-451A-8F58-0AD448F97BA5}"/>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9DE0AEFE-063C-43D2-BC75-96E8F09953D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3F872ED9-D0B8-4E00-A97F-2945B3CDC4B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8B0131FC-FE78-4B3B-8273-515AC1331A43}"/>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5E9ABF5-798C-EE25-B4FA-5E76D294BBB0}"/>
              </a:ext>
            </a:extLst>
          </p:cNvPr>
          <p:cNvGrpSpPr/>
          <p:nvPr userDrawn="1"/>
        </p:nvGrpSpPr>
        <p:grpSpPr>
          <a:xfrm>
            <a:off x="180671" y="173474"/>
            <a:ext cx="5310809" cy="647378"/>
            <a:chOff x="0" y="0"/>
            <a:chExt cx="3793402" cy="559435"/>
          </a:xfrm>
        </p:grpSpPr>
        <p:sp>
          <p:nvSpPr>
            <p:cNvPr id="3" name="Rectangle 2">
              <a:extLst>
                <a:ext uri="{FF2B5EF4-FFF2-40B4-BE49-F238E27FC236}">
                  <a16:creationId xmlns:a16="http://schemas.microsoft.com/office/drawing/2014/main" id="{B1783769-91EF-76C0-EB45-505A64C90835}"/>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50EA1135-1DF2-AC75-AA85-C4B04F3AFCC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A20A9659-7A32-BB57-9717-E5FBABA5BB23}"/>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EBB39DE8-B9EF-F9B4-B69B-F09BE4AE3B07}"/>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773135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ANK YOU PAGE AF 3">
    <p:bg>
      <p:bgPr>
        <a:solidFill>
          <a:schemeClr val="bg1"/>
        </a:solidFill>
        <a:effectLst/>
      </p:bgPr>
    </p:bg>
    <p:spTree>
      <p:nvGrpSpPr>
        <p:cNvPr id="1" name=""/>
        <p:cNvGrpSpPr/>
        <p:nvPr/>
      </p:nvGrpSpPr>
      <p:grpSpPr>
        <a:xfrm>
          <a:off x="0" y="0"/>
          <a:ext cx="0" cy="0"/>
          <a:chOff x="0" y="0"/>
          <a:chExt cx="0" cy="0"/>
        </a:xfrm>
      </p:grpSpPr>
      <p:pic>
        <p:nvPicPr>
          <p:cNvPr id="52" name="Picture 4">
            <a:extLst>
              <a:ext uri="{FF2B5EF4-FFF2-40B4-BE49-F238E27FC236}">
                <a16:creationId xmlns:a16="http://schemas.microsoft.com/office/drawing/2014/main" id="{42CD170D-E2D3-4EAE-96C3-BEDCB4AAD04E}"/>
              </a:ext>
            </a:extLst>
          </p:cNvPr>
          <p:cNvPicPr>
            <a:picLocks noChangeAspect="1" noChangeArrowheads="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flipH="1">
            <a:off x="-868" y="0"/>
            <a:ext cx="8137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3DEB0242-D4DB-4D9A-B54E-93F2FAB9C256}"/>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90" b="99792" l="32727" r="70579">
                        <a14:foregroundMark x1="55455" y1="50780" x2="50661" y2="51821"/>
                        <a14:foregroundMark x1="67360" y1="47043" x2="67646" y2="54115"/>
                        <a14:foregroundMark x1="66281" y1="20291" x2="67356" y2="46928"/>
                        <a14:foregroundMark x1="68043" y1="65556" x2="66116" y2="72633"/>
                        <a14:foregroundMark x1="66116" y1="72633" x2="63554" y2="71072"/>
                        <a14:foregroundMark x1="59091" y1="59729" x2="50909" y2="99792"/>
                        <a14:foregroundMark x1="64463" y1="19459" x2="60496" y2="29553"/>
                        <a14:foregroundMark x1="66446" y1="20499" x2="70165" y2="26015"/>
                        <a14:foregroundMark x1="70165" y1="26015" x2="70430" y2="29683"/>
                        <a14:foregroundMark x1="64215" y1="19979" x2="52810" y2="23413"/>
                        <a14:foregroundMark x1="60331" y1="18835" x2="50992" y2="24246"/>
                        <a14:foregroundMark x1="59008" y1="19043" x2="52397" y2="23205"/>
                        <a14:foregroundMark x1="52397" y1="23205" x2="51736" y2="24142"/>
                        <a14:foregroundMark x1="43554" y1="68574" x2="36033" y2="94381"/>
                        <a14:foregroundMark x1="36033" y1="94381" x2="32727" y2="98855"/>
                        <a14:foregroundMark x1="38017" y1="69823" x2="33802" y2="92612"/>
                        <a14:foregroundMark x1="46694" y1="70968" x2="43140" y2="77419"/>
                        <a14:foregroundMark x1="64711" y1="51405" x2="65289" y2="59105"/>
                        <a14:foregroundMark x1="65537" y1="67430" x2="58264" y2="99584"/>
                        <a14:foregroundMark x1="70579" y1="26223" x2="67603" y2="21956"/>
                        <a14:foregroundMark x1="70248" y1="25702" x2="67603" y2="21748"/>
                        <a14:foregroundMark x1="51322" y1="24454" x2="47686" y2="30385"/>
                        <a14:foregroundMark x1="47686" y1="30385" x2="47686" y2="30385"/>
                        <a14:foregroundMark x1="50992" y1="24454" x2="47934" y2="29969"/>
                        <a14:backgroundMark x1="71240" y1="29865" x2="68760" y2="47242"/>
                        <a14:backgroundMark x1="68760" y1="47242" x2="69256" y2="54943"/>
                        <a14:backgroundMark x1="69256" y1="54943" x2="68760" y2="57024"/>
                        <a14:backgroundMark x1="67851" y1="54110" x2="68017" y2="65557"/>
                      </a14:backgroundRemoval>
                    </a14:imgEffect>
                  </a14:imgLayer>
                </a14:imgProps>
              </a:ext>
              <a:ext uri="{28A0092B-C50C-407E-A947-70E740481C1C}">
                <a14:useLocalDpi xmlns:a14="http://schemas.microsoft.com/office/drawing/2010/main" val="0"/>
              </a:ext>
            </a:extLst>
          </a:blip>
          <a:srcRect l="29877" r="28609"/>
          <a:stretch/>
        </p:blipFill>
        <p:spPr bwMode="auto">
          <a:xfrm flipH="1">
            <a:off x="1850719" y="-10556"/>
            <a:ext cx="3693747" cy="6893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1FB02DD8-058B-40C6-B85E-3CF1B28296F6}"/>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623768C3-800A-4409-8A50-B68E694CF72F}"/>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60F467B-DBA3-4A1F-8AD4-5F15E2DFB485}"/>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BA5727F-8EA2-4B25-8A65-17396D895918}"/>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C4EFF58C-098D-4DBE-B150-A05A1498C1BE}"/>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50BBBEE4-A3A2-4329-950B-E56D6573E2E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D359FDD4-E223-47C9-A07A-069F94AE4571}"/>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DC66F4E3-040F-4AC6-981D-826451AD706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975A1043-2145-48D9-B59A-70A2CA720056}"/>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837C9E58-08F8-48ED-B14C-41F09A690E85}"/>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B27AEB0B-8C69-45A7-8FCC-E4436C3ACFEC}"/>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FE473A9D-7737-4C3D-BF62-2CC98999355F}"/>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72F77BD8-6C6D-4E33-853C-E1CC361B7664}"/>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F082B40D-7D10-4932-B7B3-E5F4A4DA78A7}"/>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B6B40ACD-DEF8-400E-AAE5-7DFB71DB12CD}"/>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31975E9C-8933-4AC0-B32D-789842EF6518}"/>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E1FCECF0-1B3C-4E66-9D49-E93E797165B3}"/>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6A4E41CA-DCCD-49B7-A252-3F77F7609F46}"/>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7F863B20-88D1-4546-9708-F283FC1CB734}"/>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85FE9C95-360F-49F8-8CAB-F096E7D57511}"/>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A8A2A2F1-2783-441E-BF62-F28790B54C5E}"/>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C7E1B94F-F5D8-456B-AFFC-6D6B8014E3A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891E486A-D8DB-4D08-8B6D-E5D433A9C845}"/>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89EB3962-50F1-47E2-9165-6D7EDC083359}"/>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8C1028C9-8170-408E-936B-10C6B65714A8}"/>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74C448A1-5EDE-49EE-BEFD-A9B9AFA8DD6D}"/>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5530ED0F-61D5-49BC-8FBF-CBFBBE474EA5}"/>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B2D74C5-FD12-4BD1-9A70-CE2E9AF57494}"/>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131AF2FB-B1A2-4EB2-B097-FEEA42B50FDC}"/>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875E928A-8E92-47DA-B73D-12C8D94A21F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3FDF5F2D-3989-446F-9236-DAFFCEC240A3}"/>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0A654F5-A607-4D4C-BCDC-9DE8832480E2}"/>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58FE8A3D-594F-4662-A898-B16D8E2185C4}"/>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69244482-D526-4CF3-ADB6-BDE0A92D944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9B0CB5A7-8B3B-4448-A88B-D02B55C3E40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5FB2F645-B9B9-4F9F-8819-462990AEA9FA}"/>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ED603EC3-9019-4421-8CD1-23F744B100D7}"/>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D0A948F2-77D6-4B6D-A6F7-A9FA7089EE6E}"/>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C9E5563-46BE-4893-92CD-2C370B985637}"/>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9FDC529F-B302-44D0-88B6-F81B35711EC4}"/>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EF83611F-74B7-499E-BCF8-EB10A3851F68}"/>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89503EBE-2E0A-4FDA-A592-83AB7B2B191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Circle: Hollow 53">
              <a:extLst>
                <a:ext uri="{FF2B5EF4-FFF2-40B4-BE49-F238E27FC236}">
                  <a16:creationId xmlns:a16="http://schemas.microsoft.com/office/drawing/2014/main" id="{7FE96ADE-012C-4B97-BD80-4522B43E7E7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5" name="Circle: Hollow 54">
              <a:extLst>
                <a:ext uri="{FF2B5EF4-FFF2-40B4-BE49-F238E27FC236}">
                  <a16:creationId xmlns:a16="http://schemas.microsoft.com/office/drawing/2014/main" id="{92B86EB3-2A92-4BD0-9195-8BE56F188DAA}"/>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0159089-5626-061A-F959-76296D190697}"/>
              </a:ext>
            </a:extLst>
          </p:cNvPr>
          <p:cNvGrpSpPr/>
          <p:nvPr userDrawn="1"/>
        </p:nvGrpSpPr>
        <p:grpSpPr>
          <a:xfrm>
            <a:off x="180671" y="173474"/>
            <a:ext cx="5310809" cy="647378"/>
            <a:chOff x="0" y="0"/>
            <a:chExt cx="3793402" cy="559435"/>
          </a:xfrm>
        </p:grpSpPr>
        <p:sp>
          <p:nvSpPr>
            <p:cNvPr id="3" name="Rectangle 2">
              <a:extLst>
                <a:ext uri="{FF2B5EF4-FFF2-40B4-BE49-F238E27FC236}">
                  <a16:creationId xmlns:a16="http://schemas.microsoft.com/office/drawing/2014/main" id="{D2D692D7-CFFF-310E-38A7-BD22497EC70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D41B7D12-79A7-FF76-2612-96B9EF10CFA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1D6E2275-71DC-F9AE-10CD-30C8619211D8}"/>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D1BC83D7-B5D1-CD36-2456-CACFAAA46E0A}"/>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28383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PAGE AS 1">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6261AAFF-27D6-4C8A-89BA-4AAB5B14A5EB}"/>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4658"/>
          <a:stretch/>
        </p:blipFill>
        <p:spPr bwMode="auto">
          <a:xfrm>
            <a:off x="0" y="0"/>
            <a:ext cx="6981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3206D70-15CB-D744-F416-70C0CD509E8E}"/>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B150C870-3602-2CBE-C0E8-CE016C1B0AF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AE2EDD53-0BDF-079B-C479-3D7E229280D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54E6603A-B6B7-6647-32B8-4CC5D90D6DCE}"/>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656DACB6-5829-1447-ADFA-ECEE792A1BDD}"/>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1165996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PAGE AS 2">
    <p:bg>
      <p:bgPr>
        <a:solidFill>
          <a:schemeClr val="bg1"/>
        </a:solidFill>
        <a:effectLst/>
      </p:bgPr>
    </p:bg>
    <p:spTree>
      <p:nvGrpSpPr>
        <p:cNvPr id="1" name=""/>
        <p:cNvGrpSpPr/>
        <p:nvPr/>
      </p:nvGrpSpPr>
      <p:grpSpPr>
        <a:xfrm>
          <a:off x="0" y="0"/>
          <a:ext cx="0" cy="0"/>
          <a:chOff x="0" y="0"/>
          <a:chExt cx="0" cy="0"/>
        </a:xfrm>
      </p:grpSpPr>
      <p:pic>
        <p:nvPicPr>
          <p:cNvPr id="51" name="Picture 10">
            <a:extLst>
              <a:ext uri="{FF2B5EF4-FFF2-40B4-BE49-F238E27FC236}">
                <a16:creationId xmlns:a16="http://schemas.microsoft.com/office/drawing/2014/main" id="{E573F0F9-CA34-4471-AB56-0F3FDE313E9D}"/>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560"/>
          <a:stretch/>
        </p:blipFill>
        <p:spPr bwMode="auto">
          <a:xfrm>
            <a:off x="238" y="2606"/>
            <a:ext cx="7210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1A1D02BB-298A-5449-4F9D-4E4029643114}"/>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4641B363-12C7-081A-5156-C75C12E935C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85BE2AF5-98B0-9297-ABA6-F4607D6926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00621F16-28EA-5455-FD9E-EC4B01F82FBB}"/>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590C1883-1273-D5D4-A0B6-6F44FE453EB9}"/>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8404155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ANK YOU PAGE AS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9207E32E-B2C1-401E-91ED-289434AFCAA1}"/>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794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B0D3A44-932D-4331-9E10-E770625FF8D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589" b="99761" l="0" r="43004">
                        <a14:foregroundMark x1="10914" y1="33971" x2="93" y2="58373"/>
                        <a14:foregroundMark x1="8209" y1="4306" x2="11567" y2="22249"/>
                        <a14:foregroundMark x1="11567" y1="22249" x2="11567" y2="22249"/>
                        <a14:foregroundMark x1="9515" y1="30144" x2="840" y2="49163"/>
                        <a14:foregroundMark x1="840" y1="49163" x2="653" y2="49282"/>
                        <a14:foregroundMark x1="6716" y1="81100" x2="38340" y2="96172"/>
                        <a14:foregroundMark x1="38340" y1="96172" x2="43190" y2="96890"/>
                        <a14:foregroundMark x1="3731" y1="81220" x2="35261" y2="87679"/>
                        <a14:foregroundMark x1="35261" y1="87679" x2="40299" y2="90311"/>
                        <a14:foregroundMark x1="41698" y1="95335" x2="43097" y2="98804"/>
                        <a14:foregroundMark x1="466" y1="94498" x2="33955" y2="96890"/>
                        <a14:foregroundMark x1="6996" y1="83612" x2="24813" y2="96890"/>
                        <a14:foregroundMark x1="29757" y1="98565" x2="37780" y2="99880"/>
                        <a14:foregroundMark x1="8116" y1="30981" x2="2332" y2="36842"/>
                        <a14:foregroundMark x1="15858" y1="41388" x2="19869" y2="49761"/>
                        <a14:foregroundMark x1="7090" y1="29067" x2="2519" y2="36483"/>
                        <a14:foregroundMark x1="2519" y1="36483" x2="2425" y2="36483"/>
                        <a14:foregroundMark x1="7183" y1="4904" x2="7463" y2="12321"/>
                        <a14:foregroundMark x1="9888" y1="3589" x2="10261" y2="7656"/>
                        <a14:foregroundMark x1="21549" y1="56699" x2="21642" y2="58254"/>
                        <a14:foregroundMark x1="27791" y1="80190" x2="28731" y2="80263"/>
                        <a14:foregroundMark x1="25653" y1="80024" x2="26429" y2="80084"/>
                        <a14:foregroundMark x1="26213" y1="79187" x2="26679" y2="79187"/>
                        <a14:foregroundMark x1="41643" y1="89136" x2="42631" y2="93660"/>
                        <a14:foregroundMark x1="33165" y1="84485" x2="34795" y2="85646"/>
                        <a14:foregroundMark x1="34235" y1="84211" x2="34235" y2="84211"/>
                        <a14:foregroundMark x1="34422" y1="84330" x2="34422" y2="84330"/>
                        <a14:foregroundMark x1="34608" y1="84330" x2="34608" y2="84330"/>
                        <a14:foregroundMark x1="33606" y1="84042" x2="34235" y2="84330"/>
                        <a14:backgroundMark x1="24347" y1="61005" x2="34142" y2="77512"/>
                        <a14:backgroundMark x1="34142" y1="77512" x2="35634" y2="77033"/>
                        <a14:backgroundMark x1="24907" y1="73923" x2="32649" y2="78110"/>
                        <a14:backgroundMark x1="32649" y1="78110" x2="33022" y2="78589"/>
                        <a14:backgroundMark x1="27266" y1="78004" x2="28731" y2="78230"/>
                        <a14:backgroundMark x1="26399" y1="77871" x2="26833" y2="77938"/>
                        <a14:backgroundMark x1="36332" y1="83997" x2="36660" y2="83971"/>
                        <a14:backgroundMark x1="6437" y1="24402" x2="373" y2="30861"/>
                        <a14:backgroundMark x1="373" y1="30861" x2="2146" y2="31579"/>
                        <a14:backgroundMark x1="560" y1="35048" x2="560" y2="36244"/>
                        <a14:backgroundMark x1="1119" y1="36244" x2="746" y2="37201"/>
                        <a14:backgroundMark x1="36474" y1="77632" x2="39086" y2="83373"/>
                        <a14:backgroundMark x1="41604" y1="86005" x2="42227" y2="87364"/>
                        <a14:backgroundMark x1="42257" y1="87321" x2="42537" y2="88876"/>
                        <a14:backgroundMark x1="33396" y1="81818" x2="40299" y2="82177"/>
                        <a14:backgroundMark x1="35443" y1="83852" x2="37407" y2="83852"/>
                        <a14:backgroundMark x1="33209" y1="81699" x2="33209" y2="81699"/>
                        <a14:backgroundMark x1="32929" y1="81699" x2="32929" y2="81699"/>
                        <a14:backgroundMark x1="32649" y1="81699" x2="32649" y2="81699"/>
                        <a14:backgroundMark x1="34422" y1="83732" x2="34422" y2="83732"/>
                        <a14:backgroundMark x1="31250" y1="80383" x2="32369" y2="82177"/>
                        <a14:backgroundMark x1="31903" y1="81699" x2="33675" y2="83971"/>
                        <a14:backgroundMark x1="27612" y1="78349" x2="28638" y2="78947"/>
                      </a14:backgroundRemoval>
                    </a14:imgEffect>
                  </a14:imgLayer>
                </a14:imgProps>
              </a:ext>
              <a:ext uri="{28A0092B-C50C-407E-A947-70E740481C1C}">
                <a14:useLocalDpi xmlns:a14="http://schemas.microsoft.com/office/drawing/2010/main" val="0"/>
              </a:ext>
            </a:extLst>
          </a:blip>
          <a:srcRect t="2565" r="55360"/>
          <a:stretch/>
        </p:blipFill>
        <p:spPr bwMode="auto">
          <a:xfrm>
            <a:off x="-27525" y="175886"/>
            <a:ext cx="4020928" cy="6707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3C92BA6-CF15-98D8-66DB-DA310A87F6BA}"/>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6144452C-BA0A-D281-FA95-210AE439710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DA2D54EE-F802-EA38-1496-982571107E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04C90519-EE50-1E47-402F-479D6774C030}"/>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68A36CCA-3D12-A0A6-61D8-1093624DE414}"/>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7143810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ANK YOU PAGE AS 4">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20ADC257-02FB-4A7B-B271-AE9B32D1B3C1}"/>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1" y="0"/>
            <a:ext cx="807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1C27CDD-E521-4D44-885E-AB87A77D4265}"/>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531" b="98732" l="180" r="51706">
                        <a14:foregroundMark x1="21364" y1="13531" x2="15889" y2="37209"/>
                        <a14:foregroundMark x1="26391" y1="16490" x2="36266" y2="42495"/>
                        <a14:foregroundMark x1="36266" y1="42495" x2="36355" y2="43658"/>
                        <a14:foregroundMark x1="359" y1="29598" x2="15081" y2="30233"/>
                        <a14:foregroundMark x1="10682" y1="26321" x2="9246" y2="30550"/>
                        <a14:foregroundMark x1="21095" y1="29810" x2="24417" y2="36469"/>
                        <a14:foregroundMark x1="808" y1="65751" x2="3501" y2="98837"/>
                        <a14:foregroundMark x1="1077" y1="96617" x2="1077" y2="96617"/>
                        <a14:foregroundMark x1="19300" y1="91438" x2="41023" y2="93763"/>
                        <a14:foregroundMark x1="41023" y1="93763" x2="45781" y2="97252"/>
                        <a14:foregroundMark x1="27828" y1="97252" x2="38959" y2="97357"/>
                        <a14:foregroundMark x1="19659" y1="92600" x2="45601" y2="73467"/>
                        <a14:foregroundMark x1="45601" y1="73467" x2="50718" y2="66808"/>
                        <a14:foregroundMark x1="50718" y1="66808" x2="50987" y2="65751"/>
                        <a14:foregroundMark x1="48115" y1="73362" x2="44844" y2="82321"/>
                        <a14:foregroundMark x1="49372" y1="72622" x2="48333" y2="77592"/>
                        <a14:foregroundMark x1="49192" y1="75370" x2="49124" y2="76188"/>
                        <a14:foregroundMark x1="6732" y1="24630" x2="5386" y2="29493"/>
                        <a14:foregroundMark x1="359" y1="28330" x2="7361" y2="28858"/>
                        <a14:foregroundMark x1="31598" y1="76321" x2="36445" y2="71987"/>
                        <a14:foregroundMark x1="36445" y1="71987" x2="36445" y2="71987"/>
                        <a14:foregroundMark x1="51706" y1="65328" x2="51706" y2="65328"/>
                        <a14:foregroundMark x1="2693" y1="57082" x2="808" y2="66702"/>
                        <a14:foregroundMark x1="628" y1="57822" x2="1257" y2="64482"/>
                        <a14:foregroundMark x1="36715" y1="71036" x2="36715" y2="72727"/>
                        <a14:foregroundMark x1="29623" y1="44715" x2="29533" y2="46300"/>
                        <a14:foregroundMark x1="47038" y1="79070" x2="46409" y2="84567"/>
                        <a14:foregroundMark x1="45871" y1="84249" x2="40305" y2="86892"/>
                        <a14:foregroundMark x1="41293" y1="86469" x2="39677" y2="89218"/>
                        <a14:foregroundMark x1="48115" y1="79281" x2="48115" y2="79493"/>
                        <a14:foregroundMark x1="47127" y1="79493" x2="48115" y2="82030"/>
                        <a14:backgroundMark x1="16338" y1="69027" x2="45961" y2="57400"/>
                        <a14:backgroundMark x1="42255" y1="87987" x2="44704" y2="87421"/>
                        <a14:backgroundMark x1="16068" y1="66702" x2="34111" y2="60359"/>
                        <a14:backgroundMark x1="20916" y1="62579" x2="31329" y2="55074"/>
                        <a14:backgroundMark x1="31329" y1="55074" x2="36804" y2="46300"/>
                        <a14:backgroundMark x1="14632" y1="60571" x2="17594" y2="64482"/>
                        <a14:backgroundMark x1="18851" y1="73679" x2="23160" y2="78753"/>
                        <a14:backgroundMark x1="48474" y1="77907" x2="48474" y2="77907"/>
                        <a14:backgroundMark x1="48025" y1="77907" x2="49551" y2="78436"/>
                        <a14:backgroundMark x1="47756" y1="78013" x2="49192" y2="77484"/>
                        <a14:backgroundMark x1="48384" y1="77590" x2="48419" y2="78839"/>
                      </a14:backgroundRemoval>
                    </a14:imgEffect>
                  </a14:imgLayer>
                </a14:imgProps>
              </a:ext>
              <a:ext uri="{28A0092B-C50C-407E-A947-70E740481C1C}">
                <a14:useLocalDpi xmlns:a14="http://schemas.microsoft.com/office/drawing/2010/main" val="0"/>
              </a:ext>
            </a:extLst>
          </a:blip>
          <a:srcRect t="11969" r="45115"/>
          <a:stretch/>
        </p:blipFill>
        <p:spPr bwMode="auto">
          <a:xfrm>
            <a:off x="-9526" y="820852"/>
            <a:ext cx="4429125" cy="60466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38E51378-7FED-8C7A-5392-3E2FBED5A5AB}"/>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48C4F4D4-4EA2-2787-678E-754C9C99051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FE3609E7-4024-C038-9924-3E18A910B4D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DE9017B5-2193-70FA-4FFB-D5A8BDE01B38}"/>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1D2E3648-DB7E-E498-0D53-D5106B68BA2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7149240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PAGE SA 1">
    <p:bg>
      <p:bgPr>
        <a:solidFill>
          <a:schemeClr val="bg1"/>
        </a:solidFill>
        <a:effectLst/>
      </p:bgPr>
    </p:bg>
    <p:spTree>
      <p:nvGrpSpPr>
        <p:cNvPr id="1" name=""/>
        <p:cNvGrpSpPr/>
        <p:nvPr/>
      </p:nvGrpSpPr>
      <p:grpSpPr>
        <a:xfrm>
          <a:off x="0" y="0"/>
          <a:ext cx="0" cy="0"/>
          <a:chOff x="0" y="0"/>
          <a:chExt cx="0" cy="0"/>
        </a:xfrm>
      </p:grpSpPr>
      <p:pic>
        <p:nvPicPr>
          <p:cNvPr id="51" name="Picture 4">
            <a:extLst>
              <a:ext uri="{FF2B5EF4-FFF2-40B4-BE49-F238E27FC236}">
                <a16:creationId xmlns:a16="http://schemas.microsoft.com/office/drawing/2014/main" id="{FA03A50D-6AE3-4A1A-82A4-F1160A10ADA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2" y="0"/>
            <a:ext cx="700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D29B05C-6B2F-D4F1-8FDD-84FBDA3344CF}"/>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CCB31289-57AB-1A27-9550-288D1EA67532}"/>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5B1FB85E-BC19-A2CD-F8ED-1F9EBF8B35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51F1EE07-E69E-054F-355D-81DDACADEB1A}"/>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C133EB4-4A82-CBA1-CB06-30E0B66E25E6}"/>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802747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IVES PAGE_IMAG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A3418-0396-490C-A419-013921E19A88}"/>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dirty="0">
                <a:latin typeface="Ink Free" panose="03080402000500000000" pitchFamily="66" charset="0"/>
              </a:rPr>
              <a:t>By the end of this module you will be able to:</a:t>
            </a:r>
          </a:p>
        </p:txBody>
      </p:sp>
      <p:sp>
        <p:nvSpPr>
          <p:cNvPr id="2" name="Oval 1">
            <a:extLst>
              <a:ext uri="{FF2B5EF4-FFF2-40B4-BE49-F238E27FC236}">
                <a16:creationId xmlns:a16="http://schemas.microsoft.com/office/drawing/2014/main" id="{23ADD9C8-F505-F387-6A83-94A7167636BD}"/>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ircle: Hollow 2">
            <a:extLst>
              <a:ext uri="{FF2B5EF4-FFF2-40B4-BE49-F238E27FC236}">
                <a16:creationId xmlns:a16="http://schemas.microsoft.com/office/drawing/2014/main" id="{38335404-23E4-214B-40CF-0D5E34B8C82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4" name="Circle: Hollow 3">
            <a:extLst>
              <a:ext uri="{FF2B5EF4-FFF2-40B4-BE49-F238E27FC236}">
                <a16:creationId xmlns:a16="http://schemas.microsoft.com/office/drawing/2014/main" id="{3331DB0F-033C-00F0-0DEA-20406F0797B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7" name="Picture Placeholder 15" descr="Diagram, venn diagram&#10;&#10;Description automatically generated">
            <a:extLst>
              <a:ext uri="{FF2B5EF4-FFF2-40B4-BE49-F238E27FC236}">
                <a16:creationId xmlns:a16="http://schemas.microsoft.com/office/drawing/2014/main" id="{5E5FB6B2-7168-B6E6-8058-DC88D4C247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414" t="13326" r="11338" b="12427"/>
          <a:stretch/>
        </p:blipFill>
        <p:spPr>
          <a:xfrm>
            <a:off x="8692877" y="-308696"/>
            <a:ext cx="3892823" cy="3892823"/>
          </a:xfrm>
          <a:prstGeom prst="ellipse">
            <a:avLst/>
          </a:prstGeom>
        </p:spPr>
      </p:pic>
      <p:sp>
        <p:nvSpPr>
          <p:cNvPr id="5" name="Slide Number Placeholder 4">
            <a:extLst>
              <a:ext uri="{FF2B5EF4-FFF2-40B4-BE49-F238E27FC236}">
                <a16:creationId xmlns:a16="http://schemas.microsoft.com/office/drawing/2014/main" id="{BC4BF31C-7F7A-176E-1F5E-0D0BC76B4040}"/>
              </a:ext>
            </a:extLst>
          </p:cNvPr>
          <p:cNvSpPr>
            <a:spLocks noGrp="1"/>
          </p:cNvSpPr>
          <p:nvPr>
            <p:ph type="sldNum" sz="quarter" idx="14"/>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1940127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ANK YOU PAGE SA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1FD565F1-CE52-423C-837B-CE26808A5943}"/>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DAA12FF9-FC73-42F4-A8C0-06B425D68C24}"/>
              </a:ext>
            </a:extLst>
          </p:cNvPr>
          <p:cNvPicPr>
            <a:picLocks noChangeAspect="1" noChangeArrowheads="1"/>
          </p:cNvPicPr>
          <p:nvPr userDrawn="1"/>
        </p:nvPicPr>
        <p:blipFill rotWithShape="1">
          <a:blip r:embed="rId3" cstate="screen">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7F15B2B-2E07-E1B5-545E-8B73C149B3D8}"/>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9FAA5D2E-4C19-49E5-6AA2-655DC5EE49AF}"/>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16170153-4A34-07B1-85B7-3D7C1FE1575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000C07A4-C4FF-F08D-DC62-EE2ECD32F37E}"/>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16F86E27-012F-4F21-935F-98F3BCBFBEC4}"/>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143312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ANK YOU PAGE SA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B7E2BD9D-D657-4CE8-842A-767172F34AEB}"/>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1968" y="0"/>
            <a:ext cx="7284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F7FBFF91-A105-41A9-866A-189BD0AE5F5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36" b="99466" l="65302" r="96520">
                        <a14:foregroundMark x1="96622" y1="59188" x2="96520" y2="61111"/>
                        <a14:foregroundMark x1="96622" y1="54701" x2="95906" y2="56944"/>
                        <a14:foregroundMark x1="82600" y1="24573" x2="80348" y2="27457"/>
                        <a14:foregroundMark x1="84749" y1="22436" x2="90276" y2="24038"/>
                        <a14:foregroundMark x1="67451" y1="63034" x2="65404" y2="64103"/>
                        <a14:foregroundMark x1="94063" y1="77350" x2="95906" y2="99466"/>
                        <a14:foregroundMark x1="78506" y1="83120" x2="73900" y2="98504"/>
                        <a14:foregroundMark x1="87206" y1="22650" x2="87206" y2="22650"/>
                        <a14:foregroundMark x1="87206" y1="22329" x2="85466" y2="22222"/>
                        <a14:backgroundMark x1="72979" y1="91239" x2="71341" y2="99573"/>
                        <a14:backgroundMark x1="85670" y1="21902" x2="85670" y2="21902"/>
                      </a14:backgroundRemoval>
                    </a14:imgEffect>
                  </a14:imgLayer>
                </a14:imgProps>
              </a:ext>
              <a:ext uri="{28A0092B-C50C-407E-A947-70E740481C1C}">
                <a14:useLocalDpi xmlns:a14="http://schemas.microsoft.com/office/drawing/2010/main" val="0"/>
              </a:ext>
            </a:extLst>
          </a:blip>
          <a:srcRect l="63474"/>
          <a:stretch/>
        </p:blipFill>
        <p:spPr bwMode="auto">
          <a:xfrm flipH="1">
            <a:off x="-35859" y="-46506"/>
            <a:ext cx="2680288" cy="69085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008D54F-569F-2184-C023-12F3969A4489}"/>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97F6624C-0061-E767-731D-731A6B5A6BC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3EBE2991-698B-5D0C-8175-58FAC7D8E0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1F2C072C-EEE8-50AB-564F-EBE93F1EA4BA}"/>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968AEE17-F40A-A537-0821-3FAE9133E473}"/>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5806276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ANK YOU PAGE WE 1">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B84BBC7B-39A7-4D33-8578-775F6C133EC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7130921" cy="6864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9CE71EF-2D97-4B25-BC71-AC7541F98902}"/>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81595BF7-0E2C-7DEF-832C-DB9E260401C1}"/>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FD8817CF-C29D-EC8F-4DF1-1614642465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F4F3814D-2517-10D4-A457-8B40A4E069EC}"/>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29026A48-2360-2935-C5D3-A5AA59DB78D8}"/>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190690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ANK YOU PAGE WE 2">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18DE8AAD-FEFC-4530-86CB-BEBAEEEFC79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 y="494278"/>
            <a:ext cx="7282925" cy="63637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FFC93946-E9C1-47E2-BDD7-231CD60BB7CC}"/>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299" b="99485" l="0" r="45405">
                        <a14:foregroundMark x1="17568" y1="3299" x2="24775" y2="15979"/>
                        <a14:foregroundMark x1="9550" y1="38454" x2="23604" y2="78144"/>
                        <a14:foregroundMark x1="23604" y1="78144" x2="37748" y2="99485"/>
                        <a14:foregroundMark x1="36757" y1="38041" x2="1081" y2="93299"/>
                        <a14:foregroundMark x1="7387" y1="39897" x2="631" y2="43402"/>
                        <a14:foregroundMark x1="631" y1="43402" x2="0" y2="44948"/>
                        <a14:foregroundMark x1="40360" y1="48454" x2="45405" y2="65464"/>
                        <a14:foregroundMark x1="34595" y1="70722" x2="35766" y2="82784"/>
                        <a14:foregroundMark x1="9730" y1="94742" x2="13423" y2="98866"/>
                        <a14:foregroundMark x1="13784" y1="14845" x2="23153" y2="22062"/>
                        <a14:foregroundMark x1="21712" y1="15567" x2="23243" y2="22371"/>
                        <a14:foregroundMark x1="12613" y1="14845" x2="15495" y2="21856"/>
                        <a14:foregroundMark x1="9009" y1="18557" x2="9550" y2="20412"/>
                        <a14:foregroundMark x1="10270" y1="23711" x2="10541" y2="24948"/>
                        <a14:foregroundMark x1="10028" y1="25361" x2="10090" y2="26495"/>
                        <a14:foregroundMark x1="10000" y1="24845" x2="10028" y2="25361"/>
                        <a14:foregroundMark x1="10541" y1="27010" x2="11622" y2="26701"/>
                        <a14:foregroundMark x1="25225" y1="24845" x2="25676" y2="26289"/>
                        <a14:foregroundMark x1="25315" y1="26082" x2="25045" y2="27320"/>
                        <a14:foregroundMark x1="11351" y1="25258" x2="11351" y2="25258"/>
                        <a14:foregroundMark x1="12162" y1="34845" x2="12162" y2="34845"/>
                        <a14:foregroundMark x1="12703" y1="34536" x2="12703" y2="34536"/>
                        <a14:foregroundMark x1="10360" y1="37835" x2="10360" y2="37835"/>
                        <a14:foregroundMark x1="27658" y1="36392" x2="27658" y2="36392"/>
                        <a14:backgroundMark x1="31171" y1="26392" x2="42342" y2="31959"/>
                        <a14:backgroundMark x1="30090" y1="35258" x2="30090" y2="35258"/>
                        <a14:backgroundMark x1="33153" y1="35670" x2="36757" y2="36495"/>
                        <a14:backgroundMark x1="25045" y1="26186" x2="25045" y2="26186"/>
                        <a14:backgroundMark x1="9820" y1="23711" x2="9820" y2="23711"/>
                        <a14:backgroundMark x1="10901" y1="25361" x2="10901" y2="25361"/>
                        <a14:backgroundMark x1="10721" y1="24845" x2="10721" y2="24845"/>
                        <a14:backgroundMark x1="12072" y1="34845" x2="12072" y2="34845"/>
                      </a14:backgroundRemoval>
                    </a14:imgEffect>
                  </a14:imgLayer>
                </a14:imgProps>
              </a:ext>
              <a:ext uri="{28A0092B-C50C-407E-A947-70E740481C1C}">
                <a14:useLocalDpi xmlns:a14="http://schemas.microsoft.com/office/drawing/2010/main" val="0"/>
              </a:ext>
            </a:extLst>
          </a:blip>
          <a:srcRect t="2565" r="53566"/>
          <a:stretch/>
        </p:blipFill>
        <p:spPr bwMode="auto">
          <a:xfrm>
            <a:off x="-9046" y="691342"/>
            <a:ext cx="3368018" cy="6175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3E2B5BA6-D5B8-9C61-A84B-90B26B208536}"/>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F5A75467-0D5E-144A-CEF9-9C0F550ECD3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A9FD7281-B59D-8BAA-B093-BCA41C3BBF0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4634DDD0-77B6-58F6-3259-D399139613AC}"/>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9273D0B1-03E5-8B69-6760-F8EE0A6D0F26}"/>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5309432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ANK YOU PAGE WE 3">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28B3ECE0-8905-43FD-8F36-C1CFE1BA276D}"/>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45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79D23DAE-CA4D-43DB-81D3-233899ABDF9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9127" b="99688" l="96" r="38182">
                        <a14:foregroundMark x1="10622" y1="19127" x2="18182" y2="28586"/>
                        <a14:foregroundMark x1="17432" y1="19975" x2="22070" y2="29665"/>
                        <a14:foregroundMark x1="12057" y1="25572" x2="96" y2="49688"/>
                        <a14:foregroundMark x1="13110" y1="29210" x2="13397" y2="33472"/>
                        <a14:foregroundMark x1="27870" y1="30497" x2="24593" y2="74428"/>
                        <a14:foregroundMark x1="24593" y1="74428" x2="24593" y2="74428"/>
                        <a14:foregroundMark x1="31770" y1="48649" x2="33876" y2="63825"/>
                        <a14:foregroundMark x1="33876" y1="63825" x2="33493" y2="67048"/>
                        <a14:foregroundMark x1="29569" y1="58316" x2="28134" y2="69335"/>
                        <a14:foregroundMark x1="28134" y1="68295" x2="24880" y2="78067"/>
                        <a14:foregroundMark x1="24306" y1="71830" x2="23062" y2="88150"/>
                        <a14:foregroundMark x1="23062" y1="88150" x2="25167" y2="92827"/>
                        <a14:foregroundMark x1="11005" y1="84304" x2="6603" y2="96258"/>
                        <a14:foregroundMark x1="6603" y1="96258" x2="3158" y2="99792"/>
                        <a14:foregroundMark x1="4498" y1="81809" x2="3158" y2="96778"/>
                        <a14:foregroundMark x1="3158" y1="96778" x2="2871" y2="97505"/>
                        <a14:foregroundMark x1="9856" y1="94699" x2="19426" y2="98441"/>
                        <a14:foregroundMark x1="23349" y1="90333" x2="26411" y2="99896"/>
                        <a14:foregroundMark x1="24976" y1="92620" x2="28134" y2="99272"/>
                        <a14:foregroundMark x1="28134" y1="99272" x2="28134" y2="99272"/>
                        <a14:foregroundMark x1="27560" y1="85655" x2="27560" y2="85655"/>
                        <a14:foregroundMark x1="26603" y1="93555" x2="29187" y2="99896"/>
                        <a14:foregroundMark x1="34737" y1="33992" x2="38086" y2="35863"/>
                        <a14:foregroundMark x1="38182" y1="33160" x2="37608" y2="35551"/>
                        <a14:foregroundMark x1="36364" y1="32744" x2="37321" y2="33160"/>
                        <a14:foregroundMark x1="28038" y1="83992" x2="28038" y2="83992"/>
                        <a14:foregroundMark x1="28325" y1="68295" x2="31579" y2="72661"/>
                        <a14:backgroundMark x1="4402" y1="19751" x2="4211" y2="26403"/>
                        <a14:backgroundMark x1="15311" y1="18711" x2="17608" y2="19751"/>
                        <a14:backgroundMark x1="26316" y1="26299" x2="26603" y2="28690"/>
                        <a14:backgroundMark x1="26411" y1="27131" x2="23158" y2="30977"/>
                        <a14:backgroundMark x1="27368" y1="29210" x2="30144" y2="28690"/>
                        <a14:backgroundMark x1="20861" y1="34927" x2="20861" y2="34927"/>
                        <a14:backgroundMark x1="22105" y1="31913" x2="22105" y2="31913"/>
                        <a14:backgroundMark x1="4211" y1="30353" x2="4211" y2="30353"/>
                        <a14:backgroundMark x1="4306" y1="27651" x2="4306" y2="27651"/>
                        <a14:backgroundMark x1="4976" y1="25364" x2="4976" y2="27027"/>
                      </a14:backgroundRemoval>
                    </a14:imgEffect>
                  </a14:imgLayer>
                </a14:imgProps>
              </a:ext>
              <a:ext uri="{28A0092B-C50C-407E-A947-70E740481C1C}">
                <a14:useLocalDpi xmlns:a14="http://schemas.microsoft.com/office/drawing/2010/main" val="0"/>
              </a:ext>
            </a:extLst>
          </a:blip>
          <a:srcRect t="17576" r="59636"/>
          <a:stretch/>
        </p:blipFill>
        <p:spPr bwMode="auto">
          <a:xfrm>
            <a:off x="0" y="1205379"/>
            <a:ext cx="3007187" cy="56526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A4B8AEA2-8A18-196F-6EE2-FB0FC022A40B}"/>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A1DB3B38-C2C7-2664-03E6-DD4DB03D913F}"/>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9433064D-2DEB-4BD2-2B43-6CEDC28B6C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286A400E-CAEF-F781-684D-616367D32E0A}"/>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93DFC12F-BE6C-95B6-90E7-2316539C716B}"/>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1096639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ANK YOU PAGE OTHER 1">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C902C83D-4C13-410D-8053-A68EDCD3CE3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38" y="-1"/>
            <a:ext cx="7961613" cy="6862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651C97D-CAA8-9E3D-DCF7-90332163989E}"/>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8A92F4A1-B824-F472-3FF1-1EE3BBC3D263}"/>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4FB7A601-C5B6-FD63-BA40-D2EA4C2D34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F6246781-3CC3-723C-5D95-075E5749CC16}"/>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64CDD82A-B85A-9D83-5237-4429627C0E5E}"/>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9843257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ANK YOU PAGE OTHER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4C09028A-120A-4A2D-A0F6-8C6E56A3B367}"/>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678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B13AD673-57C3-4D5B-8979-8AD868B5A0FA}"/>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0144" b="82297" l="107" r="62073">
                        <a14:foregroundMark x1="107" y1="47608" x2="1709" y2="56459"/>
                        <a14:foregroundMark x1="12738" y1="64682" x2="43590" y2="75957"/>
                        <a14:foregroundMark x1="2350" y1="60885" x2="4250" y2="61579"/>
                        <a14:foregroundMark x1="43590" y1="75957" x2="56517" y2="78230"/>
                        <a14:foregroundMark x1="5401" y1="64408" x2="13248" y2="82297"/>
                        <a14:foregroundMark x1="37607" y1="30263" x2="39957" y2="35526"/>
                        <a14:foregroundMark x1="58761" y1="38517" x2="58226" y2="41986"/>
                        <a14:foregroundMark x1="58994" y1="48565" x2="58974" y2="49880"/>
                        <a14:foregroundMark x1="59025" y1="46522" x2="59019" y2="46890"/>
                        <a14:foregroundMark x1="59081" y1="42823" x2="59062" y2="44106"/>
                        <a14:foregroundMark x1="60897" y1="52273" x2="60897" y2="58732"/>
                        <a14:foregroundMark x1="62073" y1="66148" x2="55769" y2="75239"/>
                        <a14:foregroundMark x1="55769" y1="75239" x2="55342" y2="75598"/>
                        <a14:foregroundMark x1="19017" y1="60287" x2="26068" y2="60526"/>
                        <a14:foregroundMark x1="26068" y1="60526" x2="35043" y2="60167"/>
                        <a14:foregroundMark x1="35043" y1="60167" x2="35470" y2="60048"/>
                        <a14:backgroundMark x1="3526" y1="48565" x2="6197" y2="57536"/>
                        <a14:backgroundMark x1="50962" y1="54067" x2="50855" y2="64952"/>
                        <a14:backgroundMark x1="50855" y1="64952" x2="50855" y2="64952"/>
                        <a14:backgroundMark x1="58761" y1="44019" x2="58226" y2="46292"/>
                        <a14:backgroundMark x1="58761" y1="46651" x2="58761" y2="46651"/>
                        <a14:backgroundMark x1="58761" y1="46890" x2="58761" y2="48565"/>
                        <a14:backgroundMark x1="534" y1="62919" x2="2350" y2="64833"/>
                        <a14:backgroundMark x1="4487" y1="63278" x2="5662" y2="64115"/>
                        <a14:backgroundMark x1="4060" y1="62560" x2="5342" y2="62679"/>
                        <a14:backgroundMark x1="5449" y1="64593" x2="5449" y2="64593"/>
                        <a14:backgroundMark x1="5983" y1="62201" x2="5449" y2="64474"/>
                        <a14:backgroundMark x1="6624" y1="62560" x2="11432" y2="63995"/>
                        <a14:backgroundMark x1="12714" y1="62201" x2="13782" y2="63995"/>
                        <a14:backgroundMark x1="14850" y1="63038" x2="20513" y2="63158"/>
                        <a14:backgroundMark x1="17968" y1="62097" x2="19444" y2="62201"/>
                        <a14:backgroundMark x1="21304" y1="62105" x2="21154" y2="62440"/>
                        <a14:backgroundMark x1="22543" y1="62081" x2="23397" y2="62799"/>
                        <a14:backgroundMark x1="26380" y1="62202" x2="26923" y2="63158"/>
                        <a14:backgroundMark x1="25852" y1="62259" x2="27671" y2="63278"/>
                        <a14:backgroundMark x1="29292" y1="62086" x2="30449" y2="62919"/>
                        <a14:backgroundMark x1="33883" y1="62253" x2="35363" y2="63038"/>
                        <a14:backgroundMark x1="34081" y1="63278" x2="35256" y2="63278"/>
                        <a14:backgroundMark x1="31554" y1="61996" x2="32372" y2="63278"/>
                        <a14:backgroundMark x1="31410" y1="62560" x2="31303" y2="63278"/>
                        <a14:backgroundMark x1="29382" y1="58705" x2="27671" y2="58254"/>
                        <a14:backgroundMark x1="38034" y1="57656" x2="36218" y2="58134"/>
                        <a14:backgroundMark x1="33120" y1="57416" x2="33120" y2="57416"/>
                        <a14:backgroundMark x1="47543" y1="65789" x2="48825" y2="68301"/>
                        <a14:backgroundMark x1="60791" y1="66148" x2="60791" y2="66148"/>
                        <a14:backgroundMark x1="40705" y1="65909" x2="41667" y2="67464"/>
                      </a14:backgroundRemoval>
                    </a14:imgEffect>
                  </a14:imgLayer>
                </a14:imgProps>
              </a:ext>
              <a:ext uri="{28A0092B-C50C-407E-A947-70E740481C1C}">
                <a14:useLocalDpi xmlns:a14="http://schemas.microsoft.com/office/drawing/2010/main" val="0"/>
              </a:ext>
            </a:extLst>
          </a:blip>
          <a:srcRect t="29007" r="33283" b="16293"/>
          <a:stretch/>
        </p:blipFill>
        <p:spPr bwMode="auto">
          <a:xfrm>
            <a:off x="1" y="1989252"/>
            <a:ext cx="5123072" cy="3751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429F875-2CF6-D06F-9D85-F6D342AB81CC}"/>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3A2709C4-4CCB-E11D-0091-03C6DD42672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D9E935E0-EA3F-386D-AD03-BB16986A2F1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9777C358-B1EB-F5A0-B58C-6A6846920EC3}"/>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EEBB740E-B408-5C2C-B6DF-CF44B8C39D64}"/>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8101935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HANK YOU PAGE OTHER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AC757853-035A-45B5-8E0E-9B9016F39CB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27" y="0"/>
            <a:ext cx="697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17A2D106-0FD4-4D4C-9B41-4C91A2F166F8}"/>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49826" b="99187" l="685" r="58904">
                        <a14:foregroundMark x1="15868" y1="49826" x2="16438" y2="51684"/>
                        <a14:foregroundMark x1="4680" y1="79559" x2="1027" y2="94774"/>
                        <a14:foregroundMark x1="8562" y1="96516" x2="31279" y2="99419"/>
                        <a14:foregroundMark x1="31279" y1="99419" x2="39612" y2="98490"/>
                        <a14:foregroundMark x1="45662" y1="98490" x2="47831" y2="98839"/>
                        <a14:foregroundMark x1="15639" y1="52846" x2="15639" y2="52846"/>
                        <a14:foregroundMark x1="18151" y1="50871" x2="18151" y2="50871"/>
                        <a14:foregroundMark x1="18151" y1="50871" x2="16553" y2="51916"/>
                        <a14:foregroundMark x1="55708" y1="54239" x2="55936" y2="61324"/>
                        <a14:foregroundMark x1="55936" y1="61324" x2="55936" y2="61324"/>
                        <a14:foregroundMark x1="57306" y1="57027" x2="58904" y2="61208"/>
                        <a14:backgroundMark x1="9247" y1="51336" x2="8904" y2="67131"/>
                        <a14:backgroundMark x1="26826" y1="53891" x2="42352" y2="66434"/>
                        <a14:backgroundMark x1="28653" y1="71429" x2="36644" y2="73055"/>
                        <a14:backgroundMark x1="28082" y1="71196" x2="28082" y2="71196"/>
                      </a14:backgroundRemoval>
                    </a14:imgEffect>
                  </a14:imgLayer>
                </a14:imgProps>
              </a:ext>
              <a:ext uri="{28A0092B-C50C-407E-A947-70E740481C1C}">
                <a14:useLocalDpi xmlns:a14="http://schemas.microsoft.com/office/drawing/2010/main" val="0"/>
              </a:ext>
            </a:extLst>
          </a:blip>
          <a:srcRect t="48125" r="49980" b="-1"/>
          <a:stretch/>
        </p:blipFill>
        <p:spPr bwMode="auto">
          <a:xfrm>
            <a:off x="-11668" y="3295973"/>
            <a:ext cx="3489895" cy="3557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105230" y="240788"/>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DEE2D96-0FFF-EB42-B520-DB758488EF34}"/>
              </a:ext>
            </a:extLst>
          </p:cNvPr>
          <p:cNvGrpSpPr/>
          <p:nvPr userDrawn="1"/>
        </p:nvGrpSpPr>
        <p:grpSpPr>
          <a:xfrm>
            <a:off x="180671" y="173474"/>
            <a:ext cx="5310809" cy="647378"/>
            <a:chOff x="0" y="0"/>
            <a:chExt cx="3793402" cy="559435"/>
          </a:xfrm>
        </p:grpSpPr>
        <p:sp>
          <p:nvSpPr>
            <p:cNvPr id="4" name="Rectangle 3">
              <a:extLst>
                <a:ext uri="{FF2B5EF4-FFF2-40B4-BE49-F238E27FC236}">
                  <a16:creationId xmlns:a16="http://schemas.microsoft.com/office/drawing/2014/main" id="{8BC3F37C-95EA-6A96-63BA-9CFC4E188267}"/>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428636CF-FA74-11E2-05E1-ADF3DFF3294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F91F7EF2-6D3D-A4CD-942C-72C5A3E33714}"/>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39CF4B25-3B6F-24EE-3E01-AE94911168D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82918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LASHPAGE AF 2">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C8B736D-BE55-4CC1-AA19-C0883264D3B3}"/>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a:extLst>
              <a:ext uri="{FF2B5EF4-FFF2-40B4-BE49-F238E27FC236}">
                <a16:creationId xmlns:a16="http://schemas.microsoft.com/office/drawing/2014/main" id="{32358697-E1BE-4BC9-B487-F3AAF76A07C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55" name="Group 54">
            <a:extLst>
              <a:ext uri="{FF2B5EF4-FFF2-40B4-BE49-F238E27FC236}">
                <a16:creationId xmlns:a16="http://schemas.microsoft.com/office/drawing/2014/main" id="{B4AEC8F3-05D1-4FBF-BE72-97709EA1EAB0}"/>
              </a:ext>
            </a:extLst>
          </p:cNvPr>
          <p:cNvGrpSpPr/>
          <p:nvPr userDrawn="1"/>
        </p:nvGrpSpPr>
        <p:grpSpPr>
          <a:xfrm>
            <a:off x="6073832" y="268219"/>
            <a:ext cx="5836821" cy="5088756"/>
            <a:chOff x="5836362" y="68074"/>
            <a:chExt cx="6083274" cy="5355263"/>
          </a:xfrm>
        </p:grpSpPr>
        <p:sp>
          <p:nvSpPr>
            <p:cNvPr id="57" name="Oval 56">
              <a:extLst>
                <a:ext uri="{FF2B5EF4-FFF2-40B4-BE49-F238E27FC236}">
                  <a16:creationId xmlns:a16="http://schemas.microsoft.com/office/drawing/2014/main" id="{5AF443D3-F812-4F86-8B8E-E5816A3E1170}"/>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Circle: Hollow 57">
              <a:extLst>
                <a:ext uri="{FF2B5EF4-FFF2-40B4-BE49-F238E27FC236}">
                  <a16:creationId xmlns:a16="http://schemas.microsoft.com/office/drawing/2014/main" id="{9D95686D-A19F-4FBB-B1D5-3511D14F37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9" name="Circle: Hollow 58">
              <a:extLst>
                <a:ext uri="{FF2B5EF4-FFF2-40B4-BE49-F238E27FC236}">
                  <a16:creationId xmlns:a16="http://schemas.microsoft.com/office/drawing/2014/main" id="{0BC42117-CDE5-46AC-8D46-B6332B460CB2}"/>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0" name="Oval 59">
              <a:extLst>
                <a:ext uri="{FF2B5EF4-FFF2-40B4-BE49-F238E27FC236}">
                  <a16:creationId xmlns:a16="http://schemas.microsoft.com/office/drawing/2014/main" id="{289C79DA-BCA2-4018-BEFB-181F9216520E}"/>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Circle: Hollow 60">
              <a:extLst>
                <a:ext uri="{FF2B5EF4-FFF2-40B4-BE49-F238E27FC236}">
                  <a16:creationId xmlns:a16="http://schemas.microsoft.com/office/drawing/2014/main" id="{D0EF23F0-FD20-46AA-AE67-872B404AB78D}"/>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2" name="Oval 61">
              <a:extLst>
                <a:ext uri="{FF2B5EF4-FFF2-40B4-BE49-F238E27FC236}">
                  <a16:creationId xmlns:a16="http://schemas.microsoft.com/office/drawing/2014/main" id="{27180E7E-8326-4795-9C6A-34CDD3858C60}"/>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Circle: Hollow 62">
              <a:extLst>
                <a:ext uri="{FF2B5EF4-FFF2-40B4-BE49-F238E27FC236}">
                  <a16:creationId xmlns:a16="http://schemas.microsoft.com/office/drawing/2014/main" id="{7A2CAE88-E9E1-4077-8B53-9B96F596121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4" name="Oval 63">
              <a:extLst>
                <a:ext uri="{FF2B5EF4-FFF2-40B4-BE49-F238E27FC236}">
                  <a16:creationId xmlns:a16="http://schemas.microsoft.com/office/drawing/2014/main" id="{205D7D68-BCAA-475C-9132-75C2BA90D0D3}"/>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Circle: Hollow 69">
              <a:extLst>
                <a:ext uri="{FF2B5EF4-FFF2-40B4-BE49-F238E27FC236}">
                  <a16:creationId xmlns:a16="http://schemas.microsoft.com/office/drawing/2014/main" id="{A87B830C-E710-4D36-84CB-310EE9A5DBC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71" name="Circle: Hollow 70">
              <a:extLst>
                <a:ext uri="{FF2B5EF4-FFF2-40B4-BE49-F238E27FC236}">
                  <a16:creationId xmlns:a16="http://schemas.microsoft.com/office/drawing/2014/main" id="{E4239021-43E9-4E39-BB61-34836FF5D4DF}"/>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2" name="Oval 71">
              <a:extLst>
                <a:ext uri="{FF2B5EF4-FFF2-40B4-BE49-F238E27FC236}">
                  <a16:creationId xmlns:a16="http://schemas.microsoft.com/office/drawing/2014/main" id="{4E2E866C-1C81-4F83-9ECD-A95CA4EACA2B}"/>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Oval 72">
              <a:extLst>
                <a:ext uri="{FF2B5EF4-FFF2-40B4-BE49-F238E27FC236}">
                  <a16:creationId xmlns:a16="http://schemas.microsoft.com/office/drawing/2014/main" id="{7996A0E6-0698-4B03-9301-CE77ECF355A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Oval 73">
              <a:extLst>
                <a:ext uri="{FF2B5EF4-FFF2-40B4-BE49-F238E27FC236}">
                  <a16:creationId xmlns:a16="http://schemas.microsoft.com/office/drawing/2014/main" id="{423C7B6A-0681-4B1A-8B44-A11B7439F952}"/>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75" name="Oval 74">
              <a:extLst>
                <a:ext uri="{FF2B5EF4-FFF2-40B4-BE49-F238E27FC236}">
                  <a16:creationId xmlns:a16="http://schemas.microsoft.com/office/drawing/2014/main" id="{803A0765-3ED3-4F89-85B1-D7729A7C40F7}"/>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76" name="Circle: Hollow 75">
              <a:extLst>
                <a:ext uri="{FF2B5EF4-FFF2-40B4-BE49-F238E27FC236}">
                  <a16:creationId xmlns:a16="http://schemas.microsoft.com/office/drawing/2014/main" id="{4BCE93E5-A965-4373-99A7-D17DF7539F9E}"/>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7" name="Oval 76">
              <a:extLst>
                <a:ext uri="{FF2B5EF4-FFF2-40B4-BE49-F238E27FC236}">
                  <a16:creationId xmlns:a16="http://schemas.microsoft.com/office/drawing/2014/main" id="{46ADE4A9-D827-4A98-8D6C-8838DD08CD93}"/>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8" name="Oval 77">
              <a:extLst>
                <a:ext uri="{FF2B5EF4-FFF2-40B4-BE49-F238E27FC236}">
                  <a16:creationId xmlns:a16="http://schemas.microsoft.com/office/drawing/2014/main" id="{228C071F-6C60-4B47-AA35-8E40B99D3DD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Oval 78">
              <a:extLst>
                <a:ext uri="{FF2B5EF4-FFF2-40B4-BE49-F238E27FC236}">
                  <a16:creationId xmlns:a16="http://schemas.microsoft.com/office/drawing/2014/main" id="{AE973C1F-8FED-4F0C-AB64-EA956CDA9DE9}"/>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Oval 79">
              <a:extLst>
                <a:ext uri="{FF2B5EF4-FFF2-40B4-BE49-F238E27FC236}">
                  <a16:creationId xmlns:a16="http://schemas.microsoft.com/office/drawing/2014/main" id="{09376B53-447E-4EF8-B52E-4BAC39A6B323}"/>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Oval 80">
              <a:extLst>
                <a:ext uri="{FF2B5EF4-FFF2-40B4-BE49-F238E27FC236}">
                  <a16:creationId xmlns:a16="http://schemas.microsoft.com/office/drawing/2014/main" id="{B065B701-D4C7-4A88-BE4B-2A3128D06C0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2" name="Oval 81">
              <a:extLst>
                <a:ext uri="{FF2B5EF4-FFF2-40B4-BE49-F238E27FC236}">
                  <a16:creationId xmlns:a16="http://schemas.microsoft.com/office/drawing/2014/main" id="{A36E6813-6D61-4890-9A81-5F309F685111}"/>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Oval 82">
              <a:extLst>
                <a:ext uri="{FF2B5EF4-FFF2-40B4-BE49-F238E27FC236}">
                  <a16:creationId xmlns:a16="http://schemas.microsoft.com/office/drawing/2014/main" id="{DE020CDE-4B09-4F5E-965A-53B2846D55F7}"/>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Oval 83">
              <a:extLst>
                <a:ext uri="{FF2B5EF4-FFF2-40B4-BE49-F238E27FC236}">
                  <a16:creationId xmlns:a16="http://schemas.microsoft.com/office/drawing/2014/main" id="{AC2F2CC2-5529-420E-802F-F4E925BBF730}"/>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l 84">
              <a:extLst>
                <a:ext uri="{FF2B5EF4-FFF2-40B4-BE49-F238E27FC236}">
                  <a16:creationId xmlns:a16="http://schemas.microsoft.com/office/drawing/2014/main" id="{D047EC91-B556-402C-8514-70DE3338CA61}"/>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6" name="Oval 85">
              <a:extLst>
                <a:ext uri="{FF2B5EF4-FFF2-40B4-BE49-F238E27FC236}">
                  <a16:creationId xmlns:a16="http://schemas.microsoft.com/office/drawing/2014/main" id="{15431908-CAEB-487F-AAC8-7EC86ABB2E3C}"/>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Oval 86">
              <a:extLst>
                <a:ext uri="{FF2B5EF4-FFF2-40B4-BE49-F238E27FC236}">
                  <a16:creationId xmlns:a16="http://schemas.microsoft.com/office/drawing/2014/main" id="{70A783DD-81C3-4A0A-AF3A-82D891E405DE}"/>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Oval 87">
              <a:extLst>
                <a:ext uri="{FF2B5EF4-FFF2-40B4-BE49-F238E27FC236}">
                  <a16:creationId xmlns:a16="http://schemas.microsoft.com/office/drawing/2014/main" id="{C99D31CB-3C8B-41E7-BEAB-81EE3C479C3C}"/>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Oval 88">
              <a:extLst>
                <a:ext uri="{FF2B5EF4-FFF2-40B4-BE49-F238E27FC236}">
                  <a16:creationId xmlns:a16="http://schemas.microsoft.com/office/drawing/2014/main" id="{276720E2-78DC-4F58-AC67-70B501421FD9}"/>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0" name="Oval 89">
              <a:extLst>
                <a:ext uri="{FF2B5EF4-FFF2-40B4-BE49-F238E27FC236}">
                  <a16:creationId xmlns:a16="http://schemas.microsoft.com/office/drawing/2014/main" id="{B9BA35A9-CF0D-4E0B-8E3E-D997CD01A67F}"/>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Oval 90">
              <a:extLst>
                <a:ext uri="{FF2B5EF4-FFF2-40B4-BE49-F238E27FC236}">
                  <a16:creationId xmlns:a16="http://schemas.microsoft.com/office/drawing/2014/main" id="{97D30F32-E6BF-43FD-9053-EA8B82534CFC}"/>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92" name="Oval 91">
              <a:extLst>
                <a:ext uri="{FF2B5EF4-FFF2-40B4-BE49-F238E27FC236}">
                  <a16:creationId xmlns:a16="http://schemas.microsoft.com/office/drawing/2014/main" id="{30B965F0-94B9-4302-9215-DAA8D3A5EAC6}"/>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Oval 92">
              <a:extLst>
                <a:ext uri="{FF2B5EF4-FFF2-40B4-BE49-F238E27FC236}">
                  <a16:creationId xmlns:a16="http://schemas.microsoft.com/office/drawing/2014/main" id="{F8466486-0388-4E26-9B61-AA12DAF8B5D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4" name="Oval 93">
              <a:extLst>
                <a:ext uri="{FF2B5EF4-FFF2-40B4-BE49-F238E27FC236}">
                  <a16:creationId xmlns:a16="http://schemas.microsoft.com/office/drawing/2014/main" id="{074545C7-8F3A-400E-9FCA-2159F6E29D9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Oval 94">
              <a:extLst>
                <a:ext uri="{FF2B5EF4-FFF2-40B4-BE49-F238E27FC236}">
                  <a16:creationId xmlns:a16="http://schemas.microsoft.com/office/drawing/2014/main" id="{78A0446C-8D9E-46A9-8102-8C9F30E180A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Oval 95">
              <a:extLst>
                <a:ext uri="{FF2B5EF4-FFF2-40B4-BE49-F238E27FC236}">
                  <a16:creationId xmlns:a16="http://schemas.microsoft.com/office/drawing/2014/main" id="{0344245E-D03F-402E-A49C-6BABDD17938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Oval 96">
              <a:extLst>
                <a:ext uri="{FF2B5EF4-FFF2-40B4-BE49-F238E27FC236}">
                  <a16:creationId xmlns:a16="http://schemas.microsoft.com/office/drawing/2014/main" id="{D1892B87-E656-4A94-A5A5-6EE6E6A31A3D}"/>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Oval 97">
              <a:extLst>
                <a:ext uri="{FF2B5EF4-FFF2-40B4-BE49-F238E27FC236}">
                  <a16:creationId xmlns:a16="http://schemas.microsoft.com/office/drawing/2014/main" id="{84217071-D59E-46B8-BFFA-AAA62024AB28}"/>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9" name="Oval 98">
              <a:extLst>
                <a:ext uri="{FF2B5EF4-FFF2-40B4-BE49-F238E27FC236}">
                  <a16:creationId xmlns:a16="http://schemas.microsoft.com/office/drawing/2014/main" id="{80CD4824-C6A6-452F-9229-1A42C666E901}"/>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0" name="Oval 99">
              <a:extLst>
                <a:ext uri="{FF2B5EF4-FFF2-40B4-BE49-F238E27FC236}">
                  <a16:creationId xmlns:a16="http://schemas.microsoft.com/office/drawing/2014/main" id="{EE7198A6-F01F-42DB-B952-E057D3A469C3}"/>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1" name="Oval 100">
              <a:extLst>
                <a:ext uri="{FF2B5EF4-FFF2-40B4-BE49-F238E27FC236}">
                  <a16:creationId xmlns:a16="http://schemas.microsoft.com/office/drawing/2014/main" id="{0493F4AA-9AB1-4B4D-95AE-AC30D0DF1869}"/>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 name="Circle: Hollow 101">
              <a:extLst>
                <a:ext uri="{FF2B5EF4-FFF2-40B4-BE49-F238E27FC236}">
                  <a16:creationId xmlns:a16="http://schemas.microsoft.com/office/drawing/2014/main" id="{6EF5040E-82CE-4E1D-877E-3CBD1AD8497E}"/>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03" name="Circle: Hollow 102">
              <a:extLst>
                <a:ext uri="{FF2B5EF4-FFF2-40B4-BE49-F238E27FC236}">
                  <a16:creationId xmlns:a16="http://schemas.microsoft.com/office/drawing/2014/main" id="{09BEAE28-30DA-4255-9EFE-16682F31BAC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813ADB5-81E6-722C-69E9-6AFC707BE6BF}"/>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4C74BBFD-7697-CDB3-326C-72C579D5628B}"/>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DB459D6C-4C29-B148-2E5A-C291E877C72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296036B2-0050-58F4-6381-A05170D62A50}"/>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E26E197A-05CF-93AB-802C-223041D22932}"/>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71890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IVES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5" name="Oval 4">
            <a:extLst>
              <a:ext uri="{FF2B5EF4-FFF2-40B4-BE49-F238E27FC236}">
                <a16:creationId xmlns:a16="http://schemas.microsoft.com/office/drawing/2014/main" id="{11CD8C8C-63CF-4943-89D3-B5BCA0F16C98}"/>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ircle: Hollow 5">
            <a:extLst>
              <a:ext uri="{FF2B5EF4-FFF2-40B4-BE49-F238E27FC236}">
                <a16:creationId xmlns:a16="http://schemas.microsoft.com/office/drawing/2014/main" id="{77FBCCC6-2047-406D-B33D-317698474BB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7" name="Circle: Hollow 6">
            <a:extLst>
              <a:ext uri="{FF2B5EF4-FFF2-40B4-BE49-F238E27FC236}">
                <a16:creationId xmlns:a16="http://schemas.microsoft.com/office/drawing/2014/main" id="{12D982B6-0289-439C-A43F-7FF6B3744AD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 name="Picture Placeholder 2">
            <a:extLst>
              <a:ext uri="{FF2B5EF4-FFF2-40B4-BE49-F238E27FC236}">
                <a16:creationId xmlns:a16="http://schemas.microsoft.com/office/drawing/2014/main" id="{FEB8FEBE-B61F-4667-AB15-3E01E9EFF369}"/>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dirty="0"/>
          </a:p>
        </p:txBody>
      </p:sp>
      <p:sp>
        <p:nvSpPr>
          <p:cNvPr id="16" name="Text Placeholder 5">
            <a:extLst>
              <a:ext uri="{FF2B5EF4-FFF2-40B4-BE49-F238E27FC236}">
                <a16:creationId xmlns:a16="http://schemas.microsoft.com/office/drawing/2014/main" id="{543B43F8-9408-4DE6-ADB1-0F55458A9A22}"/>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1</a:t>
            </a:r>
          </a:p>
        </p:txBody>
      </p:sp>
      <p:sp>
        <p:nvSpPr>
          <p:cNvPr id="17" name="Text Placeholder 5">
            <a:extLst>
              <a:ext uri="{FF2B5EF4-FFF2-40B4-BE49-F238E27FC236}">
                <a16:creationId xmlns:a16="http://schemas.microsoft.com/office/drawing/2014/main" id="{94772D6F-1FC4-4476-A44A-08C36474BFAC}"/>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2</a:t>
            </a:r>
          </a:p>
        </p:txBody>
      </p:sp>
      <p:sp>
        <p:nvSpPr>
          <p:cNvPr id="18" name="Text Placeholder 5">
            <a:extLst>
              <a:ext uri="{FF2B5EF4-FFF2-40B4-BE49-F238E27FC236}">
                <a16:creationId xmlns:a16="http://schemas.microsoft.com/office/drawing/2014/main" id="{512809E2-9DA5-447E-955E-34FB70D95FD4}"/>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3</a:t>
            </a:r>
          </a:p>
        </p:txBody>
      </p:sp>
      <p:sp>
        <p:nvSpPr>
          <p:cNvPr id="19" name="Text Placeholder 5">
            <a:extLst>
              <a:ext uri="{FF2B5EF4-FFF2-40B4-BE49-F238E27FC236}">
                <a16:creationId xmlns:a16="http://schemas.microsoft.com/office/drawing/2014/main" id="{B7A3AD81-254E-4701-8E10-052F58E25B96}"/>
              </a:ext>
            </a:extLst>
          </p:cNvPr>
          <p:cNvSpPr>
            <a:spLocks noGrp="1"/>
          </p:cNvSpPr>
          <p:nvPr>
            <p:ph type="body" sz="quarter" idx="14"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4</a:t>
            </a:r>
          </a:p>
        </p:txBody>
      </p:sp>
      <p:sp>
        <p:nvSpPr>
          <p:cNvPr id="21" name="TextBox 20">
            <a:extLst>
              <a:ext uri="{FF2B5EF4-FFF2-40B4-BE49-F238E27FC236}">
                <a16:creationId xmlns:a16="http://schemas.microsoft.com/office/drawing/2014/main" id="{90FA61AE-BB1F-440B-B9B9-EEF289294A6B}"/>
              </a:ext>
            </a:extLst>
          </p:cNvPr>
          <p:cNvSpPr txBox="1"/>
          <p:nvPr userDrawn="1"/>
        </p:nvSpPr>
        <p:spPr>
          <a:xfrm>
            <a:off x="512169" y="1425240"/>
            <a:ext cx="7172156" cy="523220"/>
          </a:xfrm>
          <a:prstGeom prst="rect">
            <a:avLst/>
          </a:prstGeom>
          <a:noFill/>
        </p:spPr>
        <p:txBody>
          <a:bodyPr wrap="none" rtlCol="0">
            <a:spAutoFit/>
          </a:bodyPr>
          <a:lstStyle/>
          <a:p>
            <a:r>
              <a:rPr lang="nl-NL" sz="2800" b="1" dirty="0">
                <a:latin typeface="Ink Free" panose="03080402000500000000" pitchFamily="66" charset="0"/>
              </a:rPr>
              <a:t>By then end of this module you will be able to:</a:t>
            </a:r>
          </a:p>
        </p:txBody>
      </p:sp>
      <p:sp>
        <p:nvSpPr>
          <p:cNvPr id="22" name="TextBox 21">
            <a:extLst>
              <a:ext uri="{FF2B5EF4-FFF2-40B4-BE49-F238E27FC236}">
                <a16:creationId xmlns:a16="http://schemas.microsoft.com/office/drawing/2014/main" id="{F50D9795-89E4-442A-AB07-DB9973DB0C26}"/>
              </a:ext>
            </a:extLst>
          </p:cNvPr>
          <p:cNvSpPr txBox="1"/>
          <p:nvPr userDrawn="1"/>
        </p:nvSpPr>
        <p:spPr>
          <a:xfrm>
            <a:off x="179783" y="192389"/>
            <a:ext cx="4556055"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9DD94DDE-F112-7831-1A1E-9DBD8EE6B493}"/>
              </a:ext>
            </a:extLst>
          </p:cNvPr>
          <p:cNvSpPr>
            <a:spLocks noGrp="1"/>
          </p:cNvSpPr>
          <p:nvPr>
            <p:ph type="sldNum" sz="quarter" idx="15"/>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454208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PAGE AF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1">
            <a:extLst>
              <a:ext uri="{FF2B5EF4-FFF2-40B4-BE49-F238E27FC236}">
                <a16:creationId xmlns:a16="http://schemas.microsoft.com/office/drawing/2014/main" id="{1B34DE5A-A590-4BC7-967E-C466D1AB84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812"/>
          <a:stretch/>
        </p:blipFill>
        <p:spPr>
          <a:xfrm>
            <a:off x="-2077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3BB042A5-7A8A-2D20-174E-720970E4B4AE}"/>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258372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PAGE AF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20" name="Picture Placeholder 5">
            <a:extLst>
              <a:ext uri="{FF2B5EF4-FFF2-40B4-BE49-F238E27FC236}">
                <a16:creationId xmlns:a16="http://schemas.microsoft.com/office/drawing/2014/main" id="{AA316804-1769-4051-BE67-10D3164B8E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1528" y="-294381"/>
            <a:ext cx="4732119" cy="4732119"/>
          </a:xfrm>
          <a:prstGeom prst="ellipse">
            <a:avLst/>
          </a:prstGeom>
          <a:ln>
            <a:noFill/>
          </a:ln>
        </p:spPr>
      </p:pic>
      <p:sp>
        <p:nvSpPr>
          <p:cNvPr id="2" name="Slide Number Placeholder 1">
            <a:extLst>
              <a:ext uri="{FF2B5EF4-FFF2-40B4-BE49-F238E27FC236}">
                <a16:creationId xmlns:a16="http://schemas.microsoft.com/office/drawing/2014/main" id="{E808455A-7407-3D5E-325C-766C13C795C3}"/>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81018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 PAGE AF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6" name="Picture Placeholder 16">
            <a:extLst>
              <a:ext uri="{FF2B5EF4-FFF2-40B4-BE49-F238E27FC236}">
                <a16:creationId xmlns:a16="http://schemas.microsoft.com/office/drawing/2014/main" id="{9B943C83-6792-468C-8670-C042E6FB9FD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58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F3E9ECB8-5153-7699-4C30-4861BA078285}"/>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218068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PAGE AF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1">
            <a:extLst>
              <a:ext uri="{FF2B5EF4-FFF2-40B4-BE49-F238E27FC236}">
                <a16:creationId xmlns:a16="http://schemas.microsoft.com/office/drawing/2014/main" id="{43FDDFA6-320F-420A-AC82-CAC91807A7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69"/>
          <a:stretch/>
        </p:blipFill>
        <p:spPr>
          <a:xfrm>
            <a:off x="-271254" y="-294381"/>
            <a:ext cx="4732119" cy="4732119"/>
          </a:xfrm>
          <a:prstGeom prst="ellipse">
            <a:avLst/>
          </a:prstGeom>
        </p:spPr>
      </p:pic>
      <p:sp>
        <p:nvSpPr>
          <p:cNvPr id="2" name="Slide Number Placeholder 1">
            <a:extLst>
              <a:ext uri="{FF2B5EF4-FFF2-40B4-BE49-F238E27FC236}">
                <a16:creationId xmlns:a16="http://schemas.microsoft.com/office/drawing/2014/main" id="{9C4042A7-BE04-4E80-7B6D-084AC134A95F}"/>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381309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PAGE AS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3" descr="A picture containing person&#10;&#10;Description automatically generated">
            <a:extLst>
              <a:ext uri="{FF2B5EF4-FFF2-40B4-BE49-F238E27FC236}">
                <a16:creationId xmlns:a16="http://schemas.microsoft.com/office/drawing/2014/main" id="{7F16EA21-8B87-469D-A3E8-3FEA074A8DD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01"/>
          <a:stretch/>
        </p:blipFill>
        <p:spPr>
          <a:xfrm>
            <a:off x="-251886" y="-279239"/>
            <a:ext cx="4732119" cy="4732119"/>
          </a:xfrm>
          <a:prstGeom prst="ellipse">
            <a:avLst/>
          </a:prstGeom>
          <a:ln>
            <a:noFill/>
          </a:ln>
        </p:spPr>
      </p:pic>
      <p:sp>
        <p:nvSpPr>
          <p:cNvPr id="2" name="Slide Number Placeholder 1">
            <a:extLst>
              <a:ext uri="{FF2B5EF4-FFF2-40B4-BE49-F238E27FC236}">
                <a16:creationId xmlns:a16="http://schemas.microsoft.com/office/drawing/2014/main" id="{F43378D1-9702-1EB1-BB43-6541078AABBC}"/>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696552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PAGE AS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8" descr="A picture containing person, indoor&#10;&#10;Description automatically generated">
            <a:extLst>
              <a:ext uri="{FF2B5EF4-FFF2-40B4-BE49-F238E27FC236}">
                <a16:creationId xmlns:a16="http://schemas.microsoft.com/office/drawing/2014/main" id="{610F21B1-7101-45F6-AA38-752ED285B1B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5379" y="-284856"/>
            <a:ext cx="4732119" cy="4732119"/>
          </a:xfrm>
          <a:prstGeom prst="ellipse">
            <a:avLst/>
          </a:prstGeom>
          <a:ln>
            <a:noFill/>
          </a:ln>
        </p:spPr>
      </p:pic>
      <p:sp>
        <p:nvSpPr>
          <p:cNvPr id="2" name="Slide Number Placeholder 1">
            <a:extLst>
              <a:ext uri="{FF2B5EF4-FFF2-40B4-BE49-F238E27FC236}">
                <a16:creationId xmlns:a16="http://schemas.microsoft.com/office/drawing/2014/main" id="{55C207BD-9BFF-AC94-1CB3-08409EBBC799}"/>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968345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PAGE AS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3" descr="A person sitting on the ground&#10;&#10;Description automatically generated with medium confidence">
            <a:extLst>
              <a:ext uri="{FF2B5EF4-FFF2-40B4-BE49-F238E27FC236}">
                <a16:creationId xmlns:a16="http://schemas.microsoft.com/office/drawing/2014/main" id="{673F2E3E-A5AB-4A07-87D1-393D6A6DFFB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1878" y="-284856"/>
            <a:ext cx="4732119" cy="4732119"/>
          </a:xfrm>
          <a:prstGeom prst="ellipse">
            <a:avLst/>
          </a:prstGeom>
          <a:ln>
            <a:noFill/>
          </a:ln>
        </p:spPr>
      </p:pic>
      <p:sp>
        <p:nvSpPr>
          <p:cNvPr id="2" name="Slide Number Placeholder 1">
            <a:extLst>
              <a:ext uri="{FF2B5EF4-FFF2-40B4-BE49-F238E27FC236}">
                <a16:creationId xmlns:a16="http://schemas.microsoft.com/office/drawing/2014/main" id="{CFDAD8DA-0E76-19B8-A173-B8005F3E7C05}"/>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875516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PAGE AS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18" descr="A couple of women sitting on a bench&#10;&#10;Description automatically generated with low confidence">
            <a:extLst>
              <a:ext uri="{FF2B5EF4-FFF2-40B4-BE49-F238E27FC236}">
                <a16:creationId xmlns:a16="http://schemas.microsoft.com/office/drawing/2014/main" id="{491A181A-B572-41EC-BE10-4C83F9B8295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70560" y="-311270"/>
            <a:ext cx="4754940" cy="4765898"/>
          </a:xfrm>
          <a:prstGeom prst="ellipse">
            <a:avLst/>
          </a:prstGeom>
          <a:ln>
            <a:noFill/>
          </a:ln>
        </p:spPr>
      </p:pic>
      <p:sp>
        <p:nvSpPr>
          <p:cNvPr id="2" name="Slide Number Placeholder 1">
            <a:extLst>
              <a:ext uri="{FF2B5EF4-FFF2-40B4-BE49-F238E27FC236}">
                <a16:creationId xmlns:a16="http://schemas.microsoft.com/office/drawing/2014/main" id="{E4234506-097A-C896-FE7F-F62A0DD03AC9}"/>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109719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NSITION PAGE SA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42" descr="A person stands next to a horse&#10;&#10;Description automatically generated with medium confidence">
            <a:extLst>
              <a:ext uri="{FF2B5EF4-FFF2-40B4-BE49-F238E27FC236}">
                <a16:creationId xmlns:a16="http://schemas.microsoft.com/office/drawing/2014/main" id="{FC6D0D84-00D1-4A8B-9C12-4DD55673B0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8AEA30F2-39A4-904A-FC07-95E7CDB86277}"/>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371610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ASHPAGE AF 3">
    <p:bg>
      <p:bgPr>
        <a:solidFill>
          <a:schemeClr val="bg1"/>
        </a:solidFill>
        <a:effectLst/>
      </p:bgPr>
    </p:bg>
    <p:spTree>
      <p:nvGrpSpPr>
        <p:cNvPr id="1" name=""/>
        <p:cNvGrpSpPr/>
        <p:nvPr/>
      </p:nvGrpSpPr>
      <p:grpSpPr>
        <a:xfrm>
          <a:off x="0" y="0"/>
          <a:ext cx="0" cy="0"/>
          <a:chOff x="0" y="0"/>
          <a:chExt cx="0" cy="0"/>
        </a:xfrm>
      </p:grpSpPr>
      <p:pic>
        <p:nvPicPr>
          <p:cNvPr id="55" name="Picture 4">
            <a:extLst>
              <a:ext uri="{FF2B5EF4-FFF2-40B4-BE49-F238E27FC236}">
                <a16:creationId xmlns:a16="http://schemas.microsoft.com/office/drawing/2014/main" id="{96BE2E8B-4F21-448D-9169-41CC70C477AE}"/>
              </a:ext>
            </a:extLst>
          </p:cNvPr>
          <p:cNvPicPr>
            <a:picLocks noChangeAspect="1" noChangeArrowheads="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flipH="1">
            <a:off x="-868" y="0"/>
            <a:ext cx="8137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E163D1F5-C5BA-4FF9-8B26-A03AA203D292}"/>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90" b="99792" l="32727" r="70579">
                        <a14:foregroundMark x1="55455" y1="50780" x2="50661" y2="51821"/>
                        <a14:foregroundMark x1="67360" y1="47043" x2="67646" y2="54115"/>
                        <a14:foregroundMark x1="66281" y1="20291" x2="67356" y2="46928"/>
                        <a14:foregroundMark x1="68043" y1="65556" x2="66116" y2="72633"/>
                        <a14:foregroundMark x1="66116" y1="72633" x2="63554" y2="71072"/>
                        <a14:foregroundMark x1="59091" y1="59729" x2="50909" y2="99792"/>
                        <a14:foregroundMark x1="64463" y1="19459" x2="60496" y2="29553"/>
                        <a14:foregroundMark x1="66446" y1="20499" x2="70165" y2="26015"/>
                        <a14:foregroundMark x1="70165" y1="26015" x2="70430" y2="29683"/>
                        <a14:foregroundMark x1="64215" y1="19979" x2="52810" y2="23413"/>
                        <a14:foregroundMark x1="60331" y1="18835" x2="50992" y2="24246"/>
                        <a14:foregroundMark x1="59008" y1="19043" x2="52397" y2="23205"/>
                        <a14:foregroundMark x1="52397" y1="23205" x2="51736" y2="24142"/>
                        <a14:foregroundMark x1="43554" y1="68574" x2="36033" y2="94381"/>
                        <a14:foregroundMark x1="36033" y1="94381" x2="32727" y2="98855"/>
                        <a14:foregroundMark x1="38017" y1="69823" x2="33802" y2="92612"/>
                        <a14:foregroundMark x1="46694" y1="70968" x2="43140" y2="77419"/>
                        <a14:foregroundMark x1="64711" y1="51405" x2="65289" y2="59105"/>
                        <a14:foregroundMark x1="65537" y1="67430" x2="58264" y2="99584"/>
                        <a14:foregroundMark x1="70579" y1="26223" x2="67603" y2="21956"/>
                        <a14:foregroundMark x1="70248" y1="25702" x2="67603" y2="21748"/>
                        <a14:foregroundMark x1="51322" y1="24454" x2="47686" y2="30385"/>
                        <a14:foregroundMark x1="47686" y1="30385" x2="47686" y2="30385"/>
                        <a14:foregroundMark x1="50992" y1="24454" x2="47934" y2="29969"/>
                        <a14:backgroundMark x1="71240" y1="29865" x2="68760" y2="47242"/>
                        <a14:backgroundMark x1="68760" y1="47242" x2="69256" y2="54943"/>
                        <a14:backgroundMark x1="69256" y1="54943" x2="68760" y2="57024"/>
                        <a14:backgroundMark x1="67851" y1="54110" x2="68017" y2="65557"/>
                      </a14:backgroundRemoval>
                    </a14:imgEffect>
                  </a14:imgLayer>
                </a14:imgProps>
              </a:ext>
              <a:ext uri="{28A0092B-C50C-407E-A947-70E740481C1C}">
                <a14:useLocalDpi xmlns:a14="http://schemas.microsoft.com/office/drawing/2010/main" val="0"/>
              </a:ext>
            </a:extLst>
          </a:blip>
          <a:srcRect l="29877" r="28609"/>
          <a:stretch/>
        </p:blipFill>
        <p:spPr bwMode="auto">
          <a:xfrm flipH="1">
            <a:off x="1850719" y="-10556"/>
            <a:ext cx="3693747" cy="6893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2" name="Group 11">
            <a:extLst>
              <a:ext uri="{FF2B5EF4-FFF2-40B4-BE49-F238E27FC236}">
                <a16:creationId xmlns:a16="http://schemas.microsoft.com/office/drawing/2014/main" id="{C04323F2-1941-4F49-92D8-0EDDF6EDBD9C}"/>
              </a:ext>
            </a:extLst>
          </p:cNvPr>
          <p:cNvGrpSpPr/>
          <p:nvPr userDrawn="1"/>
        </p:nvGrpSpPr>
        <p:grpSpPr>
          <a:xfrm>
            <a:off x="6073832" y="268219"/>
            <a:ext cx="5836821" cy="5088756"/>
            <a:chOff x="5836362" y="68074"/>
            <a:chExt cx="6083274" cy="5355263"/>
          </a:xfrm>
        </p:grpSpPr>
        <p:sp>
          <p:nvSpPr>
            <p:cNvPr id="13" name="Oval 12">
              <a:extLst>
                <a:ext uri="{FF2B5EF4-FFF2-40B4-BE49-F238E27FC236}">
                  <a16:creationId xmlns:a16="http://schemas.microsoft.com/office/drawing/2014/main" id="{B837035D-5F63-4BD9-9B64-04B7DB5F7F38}"/>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E3DE8605-1CD3-4052-B0DA-BEFA96AA1595}"/>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Circle: Hollow 14">
              <a:extLst>
                <a:ext uri="{FF2B5EF4-FFF2-40B4-BE49-F238E27FC236}">
                  <a16:creationId xmlns:a16="http://schemas.microsoft.com/office/drawing/2014/main" id="{FED25739-38B4-4110-9C53-DA5DCDE3B9FD}"/>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01F20A66-6C99-4916-8816-F167107725A1}"/>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74C7EDC0-EBCE-4E3A-9D16-C443CA7804BD}"/>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Oval 17">
              <a:extLst>
                <a:ext uri="{FF2B5EF4-FFF2-40B4-BE49-F238E27FC236}">
                  <a16:creationId xmlns:a16="http://schemas.microsoft.com/office/drawing/2014/main" id="{B977C1F6-60A7-4B1B-9B31-DDE34B0B2F0B}"/>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B510FB1A-C3B2-4CF5-8B2C-BBFB32FCFA0D}"/>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Oval 19">
              <a:extLst>
                <a:ext uri="{FF2B5EF4-FFF2-40B4-BE49-F238E27FC236}">
                  <a16:creationId xmlns:a16="http://schemas.microsoft.com/office/drawing/2014/main" id="{3766107F-7B2A-4F22-A601-9C16F5B2469C}"/>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A64F1F5-B827-4EA5-8933-E799B8E47C2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2" name="Circle: Hollow 21">
              <a:extLst>
                <a:ext uri="{FF2B5EF4-FFF2-40B4-BE49-F238E27FC236}">
                  <a16:creationId xmlns:a16="http://schemas.microsoft.com/office/drawing/2014/main" id="{126DA8CC-2FAC-4DF8-971C-2E34B29CB181}"/>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Oval 22">
              <a:extLst>
                <a:ext uri="{FF2B5EF4-FFF2-40B4-BE49-F238E27FC236}">
                  <a16:creationId xmlns:a16="http://schemas.microsoft.com/office/drawing/2014/main" id="{6323C646-80F1-4602-AF8A-86A0673FCE7D}"/>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D443EF24-E818-47BF-B8CF-6146C4DE698D}"/>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B8496846-3226-4DAD-A0D5-7D8EF98CA348}"/>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6" name="Oval 25">
              <a:extLst>
                <a:ext uri="{FF2B5EF4-FFF2-40B4-BE49-F238E27FC236}">
                  <a16:creationId xmlns:a16="http://schemas.microsoft.com/office/drawing/2014/main" id="{B9C359CD-B1AF-454E-9332-15F4BC629672}"/>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Circle: Hollow 26">
              <a:extLst>
                <a:ext uri="{FF2B5EF4-FFF2-40B4-BE49-F238E27FC236}">
                  <a16:creationId xmlns:a16="http://schemas.microsoft.com/office/drawing/2014/main" id="{880AD3B9-F91A-486B-86B6-CAD8EAA4304F}"/>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8" name="Oval 27">
              <a:extLst>
                <a:ext uri="{FF2B5EF4-FFF2-40B4-BE49-F238E27FC236}">
                  <a16:creationId xmlns:a16="http://schemas.microsoft.com/office/drawing/2014/main" id="{D8A7D310-3144-4D73-89B9-504A0D7A255E}"/>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7AE2BFF1-642E-4793-93E5-D89D6AED52EC}"/>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DBD37EEF-F4C0-4062-9F31-DDF51B0450FF}"/>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DC866BA0-A3D8-4195-919B-8111B82EA0FB}"/>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DE8B01D4-3BE6-404D-865E-34AC3CBED0AB}"/>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092553F8-8827-418A-8D3A-834DCD9F2203}"/>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5BE81F47-731F-428A-8ACC-50DA1EDD0FCD}"/>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60E52D23-97A4-4275-8E22-44A3E492E0F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425FB51-11B9-4DD8-958D-FBFB22BFC0B5}"/>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7" name="Oval 36">
              <a:extLst>
                <a:ext uri="{FF2B5EF4-FFF2-40B4-BE49-F238E27FC236}">
                  <a16:creationId xmlns:a16="http://schemas.microsoft.com/office/drawing/2014/main" id="{57E26436-FC86-482A-A140-A3786CAC5AE6}"/>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E28B611-2B90-4E9E-A804-9B799DAE96E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8BD5ED52-6BF2-4195-A6B2-DE80F38E0929}"/>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6C2FEF86-6B99-44C8-BE8D-CE15F48C8E2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E0382D9A-89BF-4090-86B5-346755BC8F4C}"/>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B31359F2-D4BA-4B7F-8F88-47D020CC3E1C}"/>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3" name="Oval 42">
              <a:extLst>
                <a:ext uri="{FF2B5EF4-FFF2-40B4-BE49-F238E27FC236}">
                  <a16:creationId xmlns:a16="http://schemas.microsoft.com/office/drawing/2014/main" id="{86FB5339-6178-417C-BAFD-AB5606A35AA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64A6D78A-A307-44EE-B5BD-F305D59F32DF}"/>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12192DCC-0F5E-4193-A87B-74A0D413E47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BB951C-002A-4272-A19E-7C8E6330513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3547E64B-4174-4EE0-9189-D6362E41C78B}"/>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CC08A981-C9F9-435A-903D-E7619E0950B5}"/>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D2AD646A-2E19-4579-9412-3377DD2A4A6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DFDA3CB9-8E7E-4580-AE92-5A5EA2DD1D2A}"/>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22ECC116-6CBE-46B5-997C-AFD811BFE2AF}"/>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80833912-207A-4794-82C3-302AD41A3C2C}"/>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Circle: Hollow 52">
              <a:extLst>
                <a:ext uri="{FF2B5EF4-FFF2-40B4-BE49-F238E27FC236}">
                  <a16:creationId xmlns:a16="http://schemas.microsoft.com/office/drawing/2014/main" id="{35A6ABC5-1F91-4587-9A4D-12549EBDC0C6}"/>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4" name="Circle: Hollow 53">
              <a:extLst>
                <a:ext uri="{FF2B5EF4-FFF2-40B4-BE49-F238E27FC236}">
                  <a16:creationId xmlns:a16="http://schemas.microsoft.com/office/drawing/2014/main" id="{5BCD3E4E-188B-4795-BFEF-2E97AE3CF88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7E40CF67-1D6B-58ED-E5D9-F527F37475A1}"/>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BC5614F9-5E9A-A370-1DA0-D97E8C21C731}"/>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5A406AC9-A71A-392F-5815-070A79A7091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D84E356-CD09-5BA8-F03C-1A61386684D7}"/>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5DAE0D2A-C253-B02C-1F30-88F374F98E7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430525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 PAGE SA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7">
            <a:extLst>
              <a:ext uri="{FF2B5EF4-FFF2-40B4-BE49-F238E27FC236}">
                <a16:creationId xmlns:a16="http://schemas.microsoft.com/office/drawing/2014/main" id="{5A6E0A02-9478-4350-A40E-F036FFA0C8C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1878" y="-290391"/>
            <a:ext cx="4732119" cy="4732119"/>
          </a:xfrm>
          <a:prstGeom prst="ellipse">
            <a:avLst/>
          </a:prstGeom>
          <a:ln>
            <a:noFill/>
          </a:ln>
        </p:spPr>
      </p:pic>
      <p:sp>
        <p:nvSpPr>
          <p:cNvPr id="2" name="Slide Number Placeholder 1">
            <a:extLst>
              <a:ext uri="{FF2B5EF4-FFF2-40B4-BE49-F238E27FC236}">
                <a16:creationId xmlns:a16="http://schemas.microsoft.com/office/drawing/2014/main" id="{9341D502-93AC-5E16-9F2A-44AD6C1CDD60}"/>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541074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PAGE SA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7" name="Picture Placeholder 37" descr="A person wearing a garment&#10;&#10;Description automatically generated with low confidence">
            <a:extLst>
              <a:ext uri="{FF2B5EF4-FFF2-40B4-BE49-F238E27FC236}">
                <a16:creationId xmlns:a16="http://schemas.microsoft.com/office/drawing/2014/main" id="{6B3B84B2-BAE5-4993-9656-323A4F0FD2B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242" y="-281681"/>
            <a:ext cx="4732119" cy="4732119"/>
          </a:xfrm>
          <a:prstGeom prst="ellipse">
            <a:avLst/>
          </a:prstGeom>
          <a:ln>
            <a:noFill/>
          </a:ln>
        </p:spPr>
      </p:pic>
      <p:sp>
        <p:nvSpPr>
          <p:cNvPr id="2" name="Slide Number Placeholder 1">
            <a:extLst>
              <a:ext uri="{FF2B5EF4-FFF2-40B4-BE49-F238E27FC236}">
                <a16:creationId xmlns:a16="http://schemas.microsoft.com/office/drawing/2014/main" id="{76D27091-9A19-AB32-3F4C-8204EAC69104}"/>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639221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PAGE SA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32" descr="A picture containing person, trouser&#10;&#10;Description automatically generated">
            <a:extLst>
              <a:ext uri="{FF2B5EF4-FFF2-40B4-BE49-F238E27FC236}">
                <a16:creationId xmlns:a16="http://schemas.microsoft.com/office/drawing/2014/main" id="{AAE251DD-C72A-4799-894C-96C6CF0B18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69"/>
          <a:stretch/>
        </p:blipFill>
        <p:spPr>
          <a:xfrm>
            <a:off x="-233154" y="-282556"/>
            <a:ext cx="4732119" cy="4732119"/>
          </a:xfrm>
          <a:prstGeom prst="ellipse">
            <a:avLst/>
          </a:prstGeom>
          <a:ln>
            <a:noFill/>
          </a:ln>
        </p:spPr>
      </p:pic>
      <p:sp>
        <p:nvSpPr>
          <p:cNvPr id="2" name="Slide Number Placeholder 1">
            <a:extLst>
              <a:ext uri="{FF2B5EF4-FFF2-40B4-BE49-F238E27FC236}">
                <a16:creationId xmlns:a16="http://schemas.microsoft.com/office/drawing/2014/main" id="{CAC42E98-95A1-0F65-E236-7F7BDC39F879}"/>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609674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PAGE W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95">
            <a:extLst>
              <a:ext uri="{FF2B5EF4-FFF2-40B4-BE49-F238E27FC236}">
                <a16:creationId xmlns:a16="http://schemas.microsoft.com/office/drawing/2014/main" id="{1C2CC4FD-AA5C-43E0-8F84-43747160738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4495" y="-294381"/>
            <a:ext cx="4732119" cy="4732119"/>
          </a:xfrm>
          <a:prstGeom prst="ellipse">
            <a:avLst/>
          </a:prstGeom>
          <a:ln>
            <a:noFill/>
          </a:ln>
        </p:spPr>
      </p:pic>
      <p:sp>
        <p:nvSpPr>
          <p:cNvPr id="2" name="Slide Number Placeholder 1">
            <a:extLst>
              <a:ext uri="{FF2B5EF4-FFF2-40B4-BE49-F238E27FC236}">
                <a16:creationId xmlns:a16="http://schemas.microsoft.com/office/drawing/2014/main" id="{A805113D-9692-B28F-E7F1-B60A00614B8B}"/>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078116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PAGE W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09">
            <a:extLst>
              <a:ext uri="{FF2B5EF4-FFF2-40B4-BE49-F238E27FC236}">
                <a16:creationId xmlns:a16="http://schemas.microsoft.com/office/drawing/2014/main" id="{5E0BD08A-6854-4CC0-B24F-F237076F3C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7120BD58-6FB6-6EDD-79FA-411481B83E60}"/>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890049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PAGE WE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90">
            <a:extLst>
              <a:ext uri="{FF2B5EF4-FFF2-40B4-BE49-F238E27FC236}">
                <a16:creationId xmlns:a16="http://schemas.microsoft.com/office/drawing/2014/main" id="{B8DDE6F2-9F9B-41F2-B2A3-6DC9E6FA128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5553E92C-EC55-691A-2582-85BC1C6EC223}"/>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138127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PAGE WE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04">
            <a:extLst>
              <a:ext uri="{FF2B5EF4-FFF2-40B4-BE49-F238E27FC236}">
                <a16:creationId xmlns:a16="http://schemas.microsoft.com/office/drawing/2014/main" id="{78B21EA6-36D0-435A-9C96-0841F750FB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1528" y="-294381"/>
            <a:ext cx="4732119" cy="4732119"/>
          </a:xfrm>
          <a:prstGeom prst="ellipse">
            <a:avLst/>
          </a:prstGeom>
          <a:ln>
            <a:noFill/>
          </a:ln>
        </p:spPr>
      </p:pic>
      <p:sp>
        <p:nvSpPr>
          <p:cNvPr id="2" name="Slide Number Placeholder 1">
            <a:extLst>
              <a:ext uri="{FF2B5EF4-FFF2-40B4-BE49-F238E27FC236}">
                <a16:creationId xmlns:a16="http://schemas.microsoft.com/office/drawing/2014/main" id="{C2FA690F-70FF-9E64-FD1E-AA79C5843C37}"/>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096902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PAGE OTHER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5" descr="A picture containing text, clipart&#10;&#10;Description automatically generated">
            <a:extLst>
              <a:ext uri="{FF2B5EF4-FFF2-40B4-BE49-F238E27FC236}">
                <a16:creationId xmlns:a16="http://schemas.microsoft.com/office/drawing/2014/main" id="{D50915DD-5EE5-49E3-8AC8-C442BCE6948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48828" y="-299292"/>
            <a:ext cx="4732119" cy="4732119"/>
          </a:xfrm>
          <a:prstGeom prst="ellipse">
            <a:avLst/>
          </a:prstGeom>
          <a:ln>
            <a:noFill/>
          </a:ln>
        </p:spPr>
      </p:pic>
      <p:sp>
        <p:nvSpPr>
          <p:cNvPr id="2" name="Slide Number Placeholder 1">
            <a:extLst>
              <a:ext uri="{FF2B5EF4-FFF2-40B4-BE49-F238E27FC236}">
                <a16:creationId xmlns:a16="http://schemas.microsoft.com/office/drawing/2014/main" id="{70B9F73A-5F29-1A17-0A97-442271EFD5D3}"/>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707791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AGE OTHER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7">
            <a:extLst>
              <a:ext uri="{FF2B5EF4-FFF2-40B4-BE49-F238E27FC236}">
                <a16:creationId xmlns:a16="http://schemas.microsoft.com/office/drawing/2014/main" id="{4CDEE063-EA26-468A-AFDA-44D797D69B8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6214" y="-288031"/>
            <a:ext cx="4732119" cy="4732119"/>
          </a:xfrm>
          <a:prstGeom prst="ellipse">
            <a:avLst/>
          </a:prstGeom>
          <a:ln>
            <a:noFill/>
          </a:ln>
        </p:spPr>
      </p:pic>
      <p:sp>
        <p:nvSpPr>
          <p:cNvPr id="2" name="Slide Number Placeholder 1">
            <a:extLst>
              <a:ext uri="{FF2B5EF4-FFF2-40B4-BE49-F238E27FC236}">
                <a16:creationId xmlns:a16="http://schemas.microsoft.com/office/drawing/2014/main" id="{45FE608B-5FF7-CDF0-BADA-105EA6D68FFE}"/>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328022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PAGE OTHER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3">
            <a:extLst>
              <a:ext uri="{FF2B5EF4-FFF2-40B4-BE49-F238E27FC236}">
                <a16:creationId xmlns:a16="http://schemas.microsoft.com/office/drawing/2014/main" id="{77E1F9EE-A329-483E-8900-3AECA7CA9EF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458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6A14A80A-7A76-A7CE-71BD-64C1A3544CE4}"/>
              </a:ext>
            </a:extLst>
          </p:cNvPr>
          <p:cNvSpPr>
            <a:spLocks noGrp="1"/>
          </p:cNvSpPr>
          <p:nvPr>
            <p:ph type="sldNum" sz="quarter" idx="10"/>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00904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LASHPAGE AS 1">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9C00F28-B628-41DD-8234-BA7516F71C92}"/>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4658"/>
          <a:stretch/>
        </p:blipFill>
        <p:spPr bwMode="auto">
          <a:xfrm>
            <a:off x="0" y="0"/>
            <a:ext cx="6981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1" name="Group 10">
            <a:extLst>
              <a:ext uri="{FF2B5EF4-FFF2-40B4-BE49-F238E27FC236}">
                <a16:creationId xmlns:a16="http://schemas.microsoft.com/office/drawing/2014/main" id="{F2F3D023-E23A-4E03-84C8-69F0966B73B0}"/>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2B8030D7-615E-4293-82C1-DE20FE117CE4}"/>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CCD9D61-099D-45E0-99F3-8F5C167D7FE7}"/>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659F2B10-1E06-40C6-9E26-2720F4D5D99C}"/>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7BBF4286-8421-44F4-AEC4-5077219CFB77}"/>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EFED5782-2621-4512-8A45-DE47726246A5}"/>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FF583398-3426-42D1-815C-310F9ABFE4B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0BE6341-C3C8-4F53-963D-F29934F22E3D}"/>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619D7686-861A-4A07-84AC-8988F0884144}"/>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08D9A70A-59D0-46D3-9D08-3634FD7F1703}"/>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1" name="Circle: Hollow 20">
              <a:extLst>
                <a:ext uri="{FF2B5EF4-FFF2-40B4-BE49-F238E27FC236}">
                  <a16:creationId xmlns:a16="http://schemas.microsoft.com/office/drawing/2014/main" id="{84BDDEE6-33B5-4006-8C17-BDB035DD01AD}"/>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Oval 21">
              <a:extLst>
                <a:ext uri="{FF2B5EF4-FFF2-40B4-BE49-F238E27FC236}">
                  <a16:creationId xmlns:a16="http://schemas.microsoft.com/office/drawing/2014/main" id="{F358D785-F1B4-4DD5-94EB-3235FA7F6875}"/>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B08EE7F6-076F-4D93-AD7D-A61B733B7E0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BEFA4C30-62D4-477A-A6DB-02750BA0A1F8}"/>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CA33E31B-D6EC-4253-8C29-24EE33940D2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6" name="Circle: Hollow 25">
              <a:extLst>
                <a:ext uri="{FF2B5EF4-FFF2-40B4-BE49-F238E27FC236}">
                  <a16:creationId xmlns:a16="http://schemas.microsoft.com/office/drawing/2014/main" id="{D738AF29-7576-4D48-8709-6DA0929506FC}"/>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733DC169-90EC-4BF0-B7DD-90E78BF8F2B8}"/>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3148F100-A352-4849-B456-2937885CCB9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40FF2B-C7CD-4698-9697-56EE132D71DD}"/>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062772A6-E0A1-4381-BAA9-90C0927A948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7156ED00-4FAC-431E-AC3B-E27166E85A3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6347B9F0-2CDB-42E7-9878-B83E2E90BF23}"/>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E949F0D-B1E8-4F39-AF33-CE1331BCAAB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5C686CBE-7764-4AC6-B24B-45A23BFD3EE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C1C87805-910C-413A-95AE-5BFF2867812D}"/>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6" name="Oval 35">
              <a:extLst>
                <a:ext uri="{FF2B5EF4-FFF2-40B4-BE49-F238E27FC236}">
                  <a16:creationId xmlns:a16="http://schemas.microsoft.com/office/drawing/2014/main" id="{A44C93A3-C08C-484B-A04F-47F7D5DF5A1F}"/>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E0F4B9F9-B2D4-44BA-B93F-BDB266263FF3}"/>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0441CCC0-63A0-4E6C-A75C-E7C19ACD7D82}"/>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3FDE5369-3494-44C3-AD82-73F7F55558A2}"/>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1675B0AF-342F-4567-AF36-EE408405D012}"/>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B70EB615-D6DD-4F90-BB25-13D4183CB92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2" name="Oval 41">
              <a:extLst>
                <a:ext uri="{FF2B5EF4-FFF2-40B4-BE49-F238E27FC236}">
                  <a16:creationId xmlns:a16="http://schemas.microsoft.com/office/drawing/2014/main" id="{10635603-06E9-47E7-A4B4-9338D68F6BD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92FDEA22-6AB8-4599-8BF8-939E903AD06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DF884DE7-D691-4DC8-840F-9AC707FABEA0}"/>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D9B360CA-B082-4DB8-B91D-7F27636A9410}"/>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C21C763-24B4-43A8-8E34-E475A34FE82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9FC415E4-06EB-4B1F-98A5-3EAC7E701239}"/>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7C7325B8-C8BD-4107-A7B6-DB468D0781E1}"/>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42CFF533-113C-454B-BA3B-D668F5DB6C42}"/>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229653B6-1785-4649-8F48-97DE2B192C99}"/>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CC889914-18C6-4DE7-8EC2-F62CB29F2059}"/>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Circle: Hollow 51">
              <a:extLst>
                <a:ext uri="{FF2B5EF4-FFF2-40B4-BE49-F238E27FC236}">
                  <a16:creationId xmlns:a16="http://schemas.microsoft.com/office/drawing/2014/main" id="{AFAB4A5F-1A4C-4048-9DC6-697664180D6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3" name="Circle: Hollow 52">
              <a:extLst>
                <a:ext uri="{FF2B5EF4-FFF2-40B4-BE49-F238E27FC236}">
                  <a16:creationId xmlns:a16="http://schemas.microsoft.com/office/drawing/2014/main" id="{70CA7F9B-063D-46CC-86B7-A13247F54CF1}"/>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777F2DD-E385-066D-A44C-A703CCC71C99}"/>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1BB829E7-A609-C4BB-4562-D20F50C6A51C}"/>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3FC4EE11-EA9E-359B-7FD8-DE0F018432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8D27329A-BB9D-7BC3-9AC9-16D9D455FC3D}"/>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02C335E-2C4E-EEB0-301A-1CFB28ABE455}"/>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903724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PAGE 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13" descr="Shape, circle&#10;&#10;Description automatically generated">
            <a:extLst>
              <a:ext uri="{FF2B5EF4-FFF2-40B4-BE49-F238E27FC236}">
                <a16:creationId xmlns:a16="http://schemas.microsoft.com/office/drawing/2014/main" id="{6FD64248-CA7C-43DF-8841-6CBDF67BBA6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3" name="Oval 12">
            <a:extLst>
              <a:ext uri="{FF2B5EF4-FFF2-40B4-BE49-F238E27FC236}">
                <a16:creationId xmlns:a16="http://schemas.microsoft.com/office/drawing/2014/main" id="{937CCF2B-AE90-4BCD-9D59-A4373A3ACC6D}"/>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chemeClr val="tx1">
              <a:lumMod val="50000"/>
              <a:lumOff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chemeClr val="tx1">
                  <a:lumMod val="50000"/>
                  <a:lumOff val="50000"/>
                  <a:alpha val="69000"/>
                </a:schemeClr>
              </a:gs>
              <a:gs pos="63000">
                <a:schemeClr val="bg1">
                  <a:lumMod val="65000"/>
                  <a:alpha val="47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14" descr="Shape, circle&#10;&#10;Description automatically generated">
            <a:extLst>
              <a:ext uri="{FF2B5EF4-FFF2-40B4-BE49-F238E27FC236}">
                <a16:creationId xmlns:a16="http://schemas.microsoft.com/office/drawing/2014/main" id="{FE98D32E-5A0E-479F-82DC-AD357EC1263C}"/>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sp>
        <p:nvSpPr>
          <p:cNvPr id="16" name="Title Placeholder 1">
            <a:extLst>
              <a:ext uri="{FF2B5EF4-FFF2-40B4-BE49-F238E27FC236}">
                <a16:creationId xmlns:a16="http://schemas.microsoft.com/office/drawing/2014/main" id="{A553C083-E55A-4094-8B49-FECA80473FB9}"/>
              </a:ext>
            </a:extLst>
          </p:cNvPr>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12" name="Picture Placeholder 2">
            <a:extLst>
              <a:ext uri="{FF2B5EF4-FFF2-40B4-BE49-F238E27FC236}">
                <a16:creationId xmlns:a16="http://schemas.microsoft.com/office/drawing/2014/main" id="{DE30343A-8BB0-43F9-922D-7031CC16589B}"/>
              </a:ext>
            </a:extLst>
          </p:cNvPr>
          <p:cNvSpPr>
            <a:spLocks noGrp="1" noChangeAspect="1"/>
          </p:cNvSpPr>
          <p:nvPr>
            <p:ph type="pic" sz="quarter" idx="10"/>
          </p:nvPr>
        </p:nvSpPr>
        <p:spPr>
          <a:xfrm>
            <a:off x="-271254" y="-294381"/>
            <a:ext cx="4732119" cy="4732119"/>
          </a:xfrm>
          <a:prstGeom prst="ellipse">
            <a:avLst/>
          </a:prstGeom>
          <a:ln>
            <a:noFill/>
          </a:ln>
        </p:spPr>
        <p:txBody>
          <a:bodyPr/>
          <a:lstStyle/>
          <a:p>
            <a:endParaRPr lang="nl-NL" dirty="0"/>
          </a:p>
        </p:txBody>
      </p:sp>
      <p:sp>
        <p:nvSpPr>
          <p:cNvPr id="2" name="Slide Number Placeholder 1">
            <a:extLst>
              <a:ext uri="{FF2B5EF4-FFF2-40B4-BE49-F238E27FC236}">
                <a16:creationId xmlns:a16="http://schemas.microsoft.com/office/drawing/2014/main" id="{FCB50E56-4F16-4353-501B-52DAFF75C84E}"/>
              </a:ext>
            </a:extLst>
          </p:cNvPr>
          <p:cNvSpPr>
            <a:spLocks noGrp="1"/>
          </p:cNvSpPr>
          <p:nvPr>
            <p:ph type="sldNum" sz="quarter" idx="11"/>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757623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PAGE NO IM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5F0F26E2-6984-497F-8C8D-A3D6BEA48D1F}"/>
              </a:ext>
            </a:extLst>
          </p:cNvPr>
          <p:cNvSpPr>
            <a:spLocks noChangeAspect="1"/>
          </p:cNvSpPr>
          <p:nvPr userDrawn="1"/>
        </p:nvSpPr>
        <p:spPr>
          <a:xfrm>
            <a:off x="9805968" y="3941728"/>
            <a:ext cx="1397331" cy="1383857"/>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Circle: Hollow 22">
            <a:extLst>
              <a:ext uri="{FF2B5EF4-FFF2-40B4-BE49-F238E27FC236}">
                <a16:creationId xmlns:a16="http://schemas.microsoft.com/office/drawing/2014/main" id="{5A7EBCD1-E692-4D90-ACF4-D8EE45581A6E}"/>
              </a:ext>
            </a:extLst>
          </p:cNvPr>
          <p:cNvSpPr>
            <a:spLocks noChangeAspect="1"/>
          </p:cNvSpPr>
          <p:nvPr userDrawn="1"/>
        </p:nvSpPr>
        <p:spPr>
          <a:xfrm>
            <a:off x="9464100" y="3596277"/>
            <a:ext cx="2081068" cy="2061001"/>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170B96ED-B0F5-471C-B4A4-CA83B23B03F9}"/>
              </a:ext>
            </a:extLst>
          </p:cNvPr>
          <p:cNvSpPr>
            <a:spLocks noChangeAspect="1"/>
          </p:cNvSpPr>
          <p:nvPr userDrawn="1"/>
        </p:nvSpPr>
        <p:spPr>
          <a:xfrm>
            <a:off x="9034255" y="4793407"/>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F71F4BA5-F1C8-464D-A35E-C600990EED94}"/>
              </a:ext>
            </a:extLst>
          </p:cNvPr>
          <p:cNvSpPr>
            <a:spLocks noChangeAspect="1"/>
          </p:cNvSpPr>
          <p:nvPr userDrawn="1"/>
        </p:nvSpPr>
        <p:spPr>
          <a:xfrm>
            <a:off x="9447509" y="5325585"/>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CD65B6EF-40AB-0848-A310-F92F5854F7E7}"/>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5B73281A-F13D-4ACD-E808-457C8297DE5D}"/>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EAEF6C69-7435-7EE4-DC15-9CBE3216CB1C}"/>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997391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AGE NO IMAG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5" name="Oval 64">
            <a:extLst>
              <a:ext uri="{FF2B5EF4-FFF2-40B4-BE49-F238E27FC236}">
                <a16:creationId xmlns:a16="http://schemas.microsoft.com/office/drawing/2014/main" id="{F4B32B3B-A5F6-4E29-BB11-FAD5271B3BCA}"/>
              </a:ext>
            </a:extLst>
          </p:cNvPr>
          <p:cNvSpPr>
            <a:spLocks noChangeAspect="1"/>
          </p:cNvSpPr>
          <p:nvPr userDrawn="1"/>
        </p:nvSpPr>
        <p:spPr>
          <a:xfrm>
            <a:off x="9805968" y="3941728"/>
            <a:ext cx="1397331" cy="1383857"/>
          </a:xfrm>
          <a:prstGeom prst="ellipse">
            <a:avLst/>
          </a:prstGeom>
          <a:gradFill flip="none" rotWithShape="1">
            <a:gsLst>
              <a:gs pos="0">
                <a:schemeClr val="accent4">
                  <a:lumMod val="75000"/>
                  <a:alpha val="96000"/>
                </a:schemeClr>
              </a:gs>
              <a:gs pos="65000">
                <a:srgbClr val="FFC000">
                  <a:alpha val="6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Circle: Hollow 65">
            <a:extLst>
              <a:ext uri="{FF2B5EF4-FFF2-40B4-BE49-F238E27FC236}">
                <a16:creationId xmlns:a16="http://schemas.microsoft.com/office/drawing/2014/main" id="{841022AF-BF8D-4CD1-B085-8A7B4547899A}"/>
              </a:ext>
            </a:extLst>
          </p:cNvPr>
          <p:cNvSpPr>
            <a:spLocks noChangeAspect="1"/>
          </p:cNvSpPr>
          <p:nvPr userDrawn="1"/>
        </p:nvSpPr>
        <p:spPr>
          <a:xfrm>
            <a:off x="9464100" y="3596277"/>
            <a:ext cx="2081068" cy="2061001"/>
          </a:xfrm>
          <a:prstGeom prst="donut">
            <a:avLst>
              <a:gd name="adj" fmla="val 5617"/>
            </a:avLst>
          </a:prstGeom>
          <a:gradFill flip="none" rotWithShape="1">
            <a:gsLst>
              <a:gs pos="0">
                <a:schemeClr val="accent4">
                  <a:lumMod val="75000"/>
                  <a:alpha val="96000"/>
                </a:schemeClr>
              </a:gs>
              <a:gs pos="65000">
                <a:srgbClr val="FFC000">
                  <a:alpha val="6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7" name="Oval 66">
            <a:extLst>
              <a:ext uri="{FF2B5EF4-FFF2-40B4-BE49-F238E27FC236}">
                <a16:creationId xmlns:a16="http://schemas.microsoft.com/office/drawing/2014/main" id="{614CB323-962F-4480-9FA2-E59FDE853C95}"/>
              </a:ext>
            </a:extLst>
          </p:cNvPr>
          <p:cNvSpPr>
            <a:spLocks noChangeAspect="1"/>
          </p:cNvSpPr>
          <p:nvPr userDrawn="1"/>
        </p:nvSpPr>
        <p:spPr>
          <a:xfrm>
            <a:off x="9034255" y="4793407"/>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l 68">
            <a:extLst>
              <a:ext uri="{FF2B5EF4-FFF2-40B4-BE49-F238E27FC236}">
                <a16:creationId xmlns:a16="http://schemas.microsoft.com/office/drawing/2014/main" id="{93271725-8EAA-4D8B-8B10-F2593AB294D3}"/>
              </a:ext>
            </a:extLst>
          </p:cNvPr>
          <p:cNvSpPr>
            <a:spLocks noChangeAspect="1"/>
          </p:cNvSpPr>
          <p:nvPr userDrawn="1"/>
        </p:nvSpPr>
        <p:spPr>
          <a:xfrm>
            <a:off x="9447509" y="5325585"/>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51863DD1-61D7-A8C0-4743-A27221093B2B}"/>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6C592046-1FC5-5131-BA70-2DFA7B9AC80E}"/>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3B595C2E-508A-3067-72D6-11711E01A238}"/>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0701873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AGE NO IMAG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l 64">
            <a:extLst>
              <a:ext uri="{FF2B5EF4-FFF2-40B4-BE49-F238E27FC236}">
                <a16:creationId xmlns:a16="http://schemas.microsoft.com/office/drawing/2014/main" id="{F4B32B3B-A5F6-4E29-BB11-FAD5271B3BCA}"/>
              </a:ext>
            </a:extLst>
          </p:cNvPr>
          <p:cNvSpPr>
            <a:spLocks noChangeAspect="1"/>
          </p:cNvSpPr>
          <p:nvPr userDrawn="1"/>
        </p:nvSpPr>
        <p:spPr>
          <a:xfrm>
            <a:off x="9805968" y="3941728"/>
            <a:ext cx="1397331" cy="1383857"/>
          </a:xfrm>
          <a:prstGeom prst="ellipse">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Circle: Hollow 65">
            <a:extLst>
              <a:ext uri="{FF2B5EF4-FFF2-40B4-BE49-F238E27FC236}">
                <a16:creationId xmlns:a16="http://schemas.microsoft.com/office/drawing/2014/main" id="{841022AF-BF8D-4CD1-B085-8A7B4547899A}"/>
              </a:ext>
            </a:extLst>
          </p:cNvPr>
          <p:cNvSpPr>
            <a:spLocks noChangeAspect="1"/>
          </p:cNvSpPr>
          <p:nvPr userDrawn="1"/>
        </p:nvSpPr>
        <p:spPr>
          <a:xfrm>
            <a:off x="9464100" y="3596277"/>
            <a:ext cx="2081068" cy="2061001"/>
          </a:xfrm>
          <a:prstGeom prst="donut">
            <a:avLst>
              <a:gd name="adj" fmla="val 5617"/>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7" name="Oval 66">
            <a:extLst>
              <a:ext uri="{FF2B5EF4-FFF2-40B4-BE49-F238E27FC236}">
                <a16:creationId xmlns:a16="http://schemas.microsoft.com/office/drawing/2014/main" id="{614CB323-962F-4480-9FA2-E59FDE853C95}"/>
              </a:ext>
            </a:extLst>
          </p:cNvPr>
          <p:cNvSpPr>
            <a:spLocks noChangeAspect="1"/>
          </p:cNvSpPr>
          <p:nvPr userDrawn="1"/>
        </p:nvSpPr>
        <p:spPr>
          <a:xfrm>
            <a:off x="9034255" y="4793407"/>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l 68">
            <a:extLst>
              <a:ext uri="{FF2B5EF4-FFF2-40B4-BE49-F238E27FC236}">
                <a16:creationId xmlns:a16="http://schemas.microsoft.com/office/drawing/2014/main" id="{93271725-8EAA-4D8B-8B10-F2593AB294D3}"/>
              </a:ext>
            </a:extLst>
          </p:cNvPr>
          <p:cNvSpPr>
            <a:spLocks noChangeAspect="1"/>
          </p:cNvSpPr>
          <p:nvPr userDrawn="1"/>
        </p:nvSpPr>
        <p:spPr>
          <a:xfrm>
            <a:off x="9447509" y="5325585"/>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9E2A2B44-FAD8-7DA3-921C-BD17059B3701}"/>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21836720-11CF-F9C7-44CF-67C9EA64D7A2}"/>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9A0E50CC-6641-844A-1399-39367B3A6EF3}"/>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597155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AGE NO IMAG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F23EE819-298B-AB96-D0A8-4B5E2EDD87B4}"/>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2366D12-395B-3348-90AF-705A4852CA2A}"/>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441526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AGE NO IMAGE 5">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00AEEF"/>
              </a:gs>
              <a:gs pos="65000">
                <a:srgbClr val="00AEEF">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00AEEF"/>
              </a:gs>
              <a:gs pos="65000">
                <a:srgbClr val="00AEEF">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0E3E2DAF-B75F-91AC-D361-C5B4456BAE3A}"/>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3489306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AGE NO IMAGE 6">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FFC000"/>
              </a:gs>
              <a:gs pos="65000">
                <a:srgbClr val="FFC000">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FFC000"/>
              </a:gs>
              <a:gs pos="65000">
                <a:srgbClr val="FFC000">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F4E573A9-92F0-47BF-FAD3-C6B8BCFBF43D}"/>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02CBC6A-51C5-08BB-D5B3-3C3958D7634C}"/>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15789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AGE GRAPHIC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6" name="Picture 5" descr="Shape, circle&#10;&#10;Description automatically generated">
            <a:extLst>
              <a:ext uri="{FF2B5EF4-FFF2-40B4-BE49-F238E27FC236}">
                <a16:creationId xmlns:a16="http://schemas.microsoft.com/office/drawing/2014/main" id="{9B4A9C0C-8128-4278-8F17-3A28A9BE9B5A}"/>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 name="Text Placeholder 4">
            <a:extLst>
              <a:ext uri="{FF2B5EF4-FFF2-40B4-BE49-F238E27FC236}">
                <a16:creationId xmlns:a16="http://schemas.microsoft.com/office/drawing/2014/main" id="{135530B2-AADB-260C-FAB6-B18813118DA1}"/>
              </a:ext>
            </a:extLst>
          </p:cNvPr>
          <p:cNvSpPr>
            <a:spLocks noGrp="1"/>
          </p:cNvSpPr>
          <p:nvPr>
            <p:ph type="body" sz="quarter" idx="11"/>
          </p:nvPr>
        </p:nvSpPr>
        <p:spPr>
          <a:xfrm>
            <a:off x="320220" y="1222391"/>
            <a:ext cx="727817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2B6DA7A-7F24-F68A-69ED-1FC94A2A190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201581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AGE GRAPHIC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6" name="Picture 5" descr="Shape, circle&#10;&#10;Description automatically generated">
            <a:extLst>
              <a:ext uri="{FF2B5EF4-FFF2-40B4-BE49-F238E27FC236}">
                <a16:creationId xmlns:a16="http://schemas.microsoft.com/office/drawing/2014/main" id="{234D69AB-77EA-4E18-ABFF-964A352897F8}"/>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2" name="Text Placeholder 4">
            <a:extLst>
              <a:ext uri="{FF2B5EF4-FFF2-40B4-BE49-F238E27FC236}">
                <a16:creationId xmlns:a16="http://schemas.microsoft.com/office/drawing/2014/main" id="{5CFE35A0-167E-F21C-2784-BE2EEEAEE4D9}"/>
              </a:ext>
            </a:extLst>
          </p:cNvPr>
          <p:cNvSpPr>
            <a:spLocks noGrp="1"/>
          </p:cNvSpPr>
          <p:nvPr>
            <p:ph type="body" sz="quarter" idx="11"/>
          </p:nvPr>
        </p:nvSpPr>
        <p:spPr>
          <a:xfrm>
            <a:off x="4819649" y="1205999"/>
            <a:ext cx="7093565"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743163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AGE GRAPHIC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6" name="Picture 5" descr="Shape, circle&#10;&#10;Description automatically generated">
            <a:extLst>
              <a:ext uri="{FF2B5EF4-FFF2-40B4-BE49-F238E27FC236}">
                <a16:creationId xmlns:a16="http://schemas.microsoft.com/office/drawing/2014/main" id="{4F2927DF-669F-41E1-8C02-02B43DD1EC37}"/>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a:off x="8091044" y="460008"/>
            <a:ext cx="4583981" cy="3617930"/>
          </a:xfrm>
          <a:prstGeom prst="rect">
            <a:avLst/>
          </a:prstGeom>
          <a:effectLst>
            <a:outerShdw blurRad="50800" dist="38100" dir="8100000" algn="tr" rotWithShape="0">
              <a:prstClr val="black">
                <a:alpha val="40000"/>
              </a:prstClr>
            </a:outerShdw>
          </a:effectLst>
        </p:spPr>
      </p:pic>
      <p:sp>
        <p:nvSpPr>
          <p:cNvPr id="2" name="Text Placeholder 4">
            <a:extLst>
              <a:ext uri="{FF2B5EF4-FFF2-40B4-BE49-F238E27FC236}">
                <a16:creationId xmlns:a16="http://schemas.microsoft.com/office/drawing/2014/main" id="{80BA1CF4-6F67-7108-9841-5C30CDC7C1C4}"/>
              </a:ext>
            </a:extLst>
          </p:cNvPr>
          <p:cNvSpPr>
            <a:spLocks noGrp="1"/>
          </p:cNvSpPr>
          <p:nvPr>
            <p:ph type="body" sz="quarter" idx="11"/>
          </p:nvPr>
        </p:nvSpPr>
        <p:spPr>
          <a:xfrm>
            <a:off x="320220" y="1222391"/>
            <a:ext cx="851898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19D4362-F051-6EB0-F5CD-DC26E80731C5}"/>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63686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ASHPAGE AS 2">
    <p:bg>
      <p:bgPr>
        <a:solidFill>
          <a:schemeClr val="bg1"/>
        </a:solidFill>
        <a:effectLst/>
      </p:bgPr>
    </p:bg>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BD4363AE-205A-4819-9F31-7F4B9BB04420}"/>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560"/>
          <a:stretch/>
        </p:blipFill>
        <p:spPr bwMode="auto">
          <a:xfrm>
            <a:off x="238" y="2606"/>
            <a:ext cx="7210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3" name="Group 12">
            <a:extLst>
              <a:ext uri="{FF2B5EF4-FFF2-40B4-BE49-F238E27FC236}">
                <a16:creationId xmlns:a16="http://schemas.microsoft.com/office/drawing/2014/main" id="{FB80E6E3-50FB-46B8-AD03-DCC07D5F9F1E}"/>
              </a:ext>
            </a:extLst>
          </p:cNvPr>
          <p:cNvGrpSpPr/>
          <p:nvPr userDrawn="1"/>
        </p:nvGrpSpPr>
        <p:grpSpPr>
          <a:xfrm>
            <a:off x="6073832" y="268219"/>
            <a:ext cx="5836821" cy="5088756"/>
            <a:chOff x="5836362" y="68074"/>
            <a:chExt cx="6083274" cy="5355263"/>
          </a:xfrm>
        </p:grpSpPr>
        <p:sp>
          <p:nvSpPr>
            <p:cNvPr id="14" name="Oval 13">
              <a:extLst>
                <a:ext uri="{FF2B5EF4-FFF2-40B4-BE49-F238E27FC236}">
                  <a16:creationId xmlns:a16="http://schemas.microsoft.com/office/drawing/2014/main" id="{39936F59-E4A5-4FB7-BC48-4531FE3120EE}"/>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8CAC6223-6465-4B73-B076-732D2542BB93}"/>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Circle: Hollow 15">
              <a:extLst>
                <a:ext uri="{FF2B5EF4-FFF2-40B4-BE49-F238E27FC236}">
                  <a16:creationId xmlns:a16="http://schemas.microsoft.com/office/drawing/2014/main" id="{09A64407-DA70-426D-9DE9-893E4C2C55B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Oval 16">
              <a:extLst>
                <a:ext uri="{FF2B5EF4-FFF2-40B4-BE49-F238E27FC236}">
                  <a16:creationId xmlns:a16="http://schemas.microsoft.com/office/drawing/2014/main" id="{B9135213-2D18-4C9E-8A5A-E3648F009848}"/>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301C6B40-0608-45DE-9D3E-CCD296A86806}"/>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EE097154-4802-4956-94E4-73576F79F337}"/>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E07354F7-D16A-41DB-8123-E6BD66208B8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30E5860-2384-4691-A332-336D14B77538}"/>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Circle: Hollow 21">
              <a:extLst>
                <a:ext uri="{FF2B5EF4-FFF2-40B4-BE49-F238E27FC236}">
                  <a16:creationId xmlns:a16="http://schemas.microsoft.com/office/drawing/2014/main" id="{78D9816B-4A28-449A-ADA9-D558D0CB407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3" name="Circle: Hollow 22">
              <a:extLst>
                <a:ext uri="{FF2B5EF4-FFF2-40B4-BE49-F238E27FC236}">
                  <a16:creationId xmlns:a16="http://schemas.microsoft.com/office/drawing/2014/main" id="{AFD0F331-48F6-436C-9A37-F51AC87A80F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FE248FA4-8FB4-467B-BB2C-7C67EFD0B1C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AD3EC2D2-43E2-401F-852E-D345530D7C9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3B85795-F1B1-4510-9132-9D4DFBF2E855}"/>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Oval 26">
              <a:extLst>
                <a:ext uri="{FF2B5EF4-FFF2-40B4-BE49-F238E27FC236}">
                  <a16:creationId xmlns:a16="http://schemas.microsoft.com/office/drawing/2014/main" id="{D8C9B3BC-CA00-4779-B18A-D72E3C812C12}"/>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Circle: Hollow 27">
              <a:extLst>
                <a:ext uri="{FF2B5EF4-FFF2-40B4-BE49-F238E27FC236}">
                  <a16:creationId xmlns:a16="http://schemas.microsoft.com/office/drawing/2014/main" id="{6BF1DDA1-7E8F-4038-AA49-AEF5F3EB2046}"/>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9" name="Oval 28">
              <a:extLst>
                <a:ext uri="{FF2B5EF4-FFF2-40B4-BE49-F238E27FC236}">
                  <a16:creationId xmlns:a16="http://schemas.microsoft.com/office/drawing/2014/main" id="{CC9C9628-975D-44E1-B4E9-B9C1E06BAD7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D7AB84A7-C46E-45A6-A3A2-8C6B3F0763AC}"/>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3FD32A33-F548-4165-B771-B22BA770B3C5}"/>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F49CFC8-0A0A-478C-AE8F-7FE9913520AF}"/>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DA36B006-A498-49BC-8B0A-B04BE0FC8E6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FEBB3FFC-F938-466A-AB4F-C64A8E768DE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A7A245F7-C427-44A3-8AA8-C01FF2D6E806}"/>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0079C50A-77F3-4841-A27A-56720E450F82}"/>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48D491-0B4D-4801-AE29-672EF1331DB6}"/>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8" name="Oval 37">
              <a:extLst>
                <a:ext uri="{FF2B5EF4-FFF2-40B4-BE49-F238E27FC236}">
                  <a16:creationId xmlns:a16="http://schemas.microsoft.com/office/drawing/2014/main" id="{8310ABB2-8829-4081-954C-060F795C620D}"/>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A1BF5D2-17DB-4295-8864-BD6F8D834B14}"/>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626B1BD-8353-473E-A336-1B2C3789D045}"/>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63F954E1-B24D-4548-ADC7-5FC3AE573949}"/>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863F5DAF-F9FC-47E9-8231-BC562926E658}"/>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CF12651-1CFD-4D64-A02D-7BDA3B137870}"/>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4" name="Oval 43">
              <a:extLst>
                <a:ext uri="{FF2B5EF4-FFF2-40B4-BE49-F238E27FC236}">
                  <a16:creationId xmlns:a16="http://schemas.microsoft.com/office/drawing/2014/main" id="{B80B87C1-F227-462F-8141-B0F5FA70BD06}"/>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D1A8BD0D-0305-4A56-9205-DC3A60093B9E}"/>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82487647-FE03-4EFA-8362-CB3F65877510}"/>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A7DB594D-AACD-4ED5-8C10-D459DE7E823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98063840-D79F-4781-9CBA-3A1EE0A309B6}"/>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29F05C63-EFD7-4553-929F-B4959C647E1A}"/>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D7EC30B2-403C-4C56-8374-3C7B667F8B17}"/>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69CA3825-947B-4D5C-A285-B4B4B4DD3190}"/>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90EC4918-17F4-4239-B224-FB846D2A2EC3}"/>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402975C8-1248-4552-8C21-C14E89D62A4F}"/>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Circle: Hollow 53">
              <a:extLst>
                <a:ext uri="{FF2B5EF4-FFF2-40B4-BE49-F238E27FC236}">
                  <a16:creationId xmlns:a16="http://schemas.microsoft.com/office/drawing/2014/main" id="{9484B860-5E7E-4B39-A421-8407DBF1A864}"/>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5" name="Circle: Hollow 54">
              <a:extLst>
                <a:ext uri="{FF2B5EF4-FFF2-40B4-BE49-F238E27FC236}">
                  <a16:creationId xmlns:a16="http://schemas.microsoft.com/office/drawing/2014/main" id="{97F2434B-BDBA-423B-B5E9-09CAE81FD81E}"/>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61CCEED-9492-8745-CE69-F51C081B97D3}"/>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5B42DF78-B844-3D29-7455-94AAE0D82292}"/>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27931BA6-7CC5-66CD-4F0F-D6B3C8C37D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0B570377-0513-C58D-B663-D31E4F84C3B8}"/>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35A9D669-CC7E-B59B-9541-6EB18CB9F9B5}"/>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769672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2" name="Text Placeholder 4">
            <a:extLst>
              <a:ext uri="{FF2B5EF4-FFF2-40B4-BE49-F238E27FC236}">
                <a16:creationId xmlns:a16="http://schemas.microsoft.com/office/drawing/2014/main" id="{1CD8F452-A9A4-90BF-A9D1-44E01C2BF4B1}"/>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F23BB75-C3A2-3776-03A2-49E9DA42F248}"/>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943944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AGE 2">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2" name="Text Placeholder 4">
            <a:extLst>
              <a:ext uri="{FF2B5EF4-FFF2-40B4-BE49-F238E27FC236}">
                <a16:creationId xmlns:a16="http://schemas.microsoft.com/office/drawing/2014/main" id="{9C22D1EB-BC1E-94BA-C864-34654309C6EE}"/>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D3485AA-FB51-F30A-FEE6-23B1BD070A72}"/>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70324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RANSITION PAGE 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13" descr="Shape, circle&#10;&#10;Description automatically generated">
            <a:extLst>
              <a:ext uri="{FF2B5EF4-FFF2-40B4-BE49-F238E27FC236}">
                <a16:creationId xmlns:a16="http://schemas.microsoft.com/office/drawing/2014/main" id="{6FD64248-CA7C-43DF-8841-6CBDF67BBA6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3" name="Oval 12">
            <a:extLst>
              <a:ext uri="{FF2B5EF4-FFF2-40B4-BE49-F238E27FC236}">
                <a16:creationId xmlns:a16="http://schemas.microsoft.com/office/drawing/2014/main" id="{937CCF2B-AE90-4BCD-9D59-A4373A3ACC6D}"/>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chemeClr val="tx1">
              <a:lumMod val="50000"/>
              <a:lumOff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chemeClr val="tx1">
                  <a:lumMod val="50000"/>
                  <a:lumOff val="50000"/>
                  <a:alpha val="69000"/>
                </a:schemeClr>
              </a:gs>
              <a:gs pos="63000">
                <a:schemeClr val="bg1">
                  <a:lumMod val="65000"/>
                  <a:alpha val="47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14" descr="Shape, circle&#10;&#10;Description automatically generated">
            <a:extLst>
              <a:ext uri="{FF2B5EF4-FFF2-40B4-BE49-F238E27FC236}">
                <a16:creationId xmlns:a16="http://schemas.microsoft.com/office/drawing/2014/main" id="{FE98D32E-5A0E-479F-82DC-AD357EC1263C}"/>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sp>
        <p:nvSpPr>
          <p:cNvPr id="16" name="Title Placeholder 1">
            <a:extLst>
              <a:ext uri="{FF2B5EF4-FFF2-40B4-BE49-F238E27FC236}">
                <a16:creationId xmlns:a16="http://schemas.microsoft.com/office/drawing/2014/main" id="{A553C083-E55A-4094-8B49-FECA80473FB9}"/>
              </a:ext>
            </a:extLst>
          </p:cNvPr>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12" name="Picture Placeholder 2">
            <a:extLst>
              <a:ext uri="{FF2B5EF4-FFF2-40B4-BE49-F238E27FC236}">
                <a16:creationId xmlns:a16="http://schemas.microsoft.com/office/drawing/2014/main" id="{DE30343A-8BB0-43F9-922D-7031CC16589B}"/>
              </a:ext>
            </a:extLst>
          </p:cNvPr>
          <p:cNvSpPr>
            <a:spLocks noGrp="1" noChangeAspect="1"/>
          </p:cNvSpPr>
          <p:nvPr>
            <p:ph type="pic" sz="quarter" idx="10"/>
          </p:nvPr>
        </p:nvSpPr>
        <p:spPr>
          <a:xfrm>
            <a:off x="-271254" y="-294381"/>
            <a:ext cx="4732119" cy="4732119"/>
          </a:xfrm>
          <a:prstGeom prst="ellipse">
            <a:avLst/>
          </a:prstGeom>
          <a:ln>
            <a:noFill/>
          </a:ln>
        </p:spPr>
        <p:txBody>
          <a:bodyPr/>
          <a:lstStyle/>
          <a:p>
            <a:endParaRPr lang="nl-NL" dirty="0"/>
          </a:p>
        </p:txBody>
      </p:sp>
      <p:sp>
        <p:nvSpPr>
          <p:cNvPr id="2" name="Slide Number Placeholder 1">
            <a:extLst>
              <a:ext uri="{FF2B5EF4-FFF2-40B4-BE49-F238E27FC236}">
                <a16:creationId xmlns:a16="http://schemas.microsoft.com/office/drawing/2014/main" id="{745BE3AC-3024-04D5-0BEE-EB62A363D245}"/>
              </a:ext>
            </a:extLst>
          </p:cNvPr>
          <p:cNvSpPr>
            <a:spLocks noGrp="1"/>
          </p:cNvSpPr>
          <p:nvPr>
            <p:ph type="sldNum" sz="quarter" idx="11"/>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941773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AGE IMAGE RIGHT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a:extLst>
              <a:ext uri="{FF2B5EF4-FFF2-40B4-BE49-F238E27FC236}">
                <a16:creationId xmlns:a16="http://schemas.microsoft.com/office/drawing/2014/main" id="{F7F2160B-645D-4E1B-B845-460D16D0474A}"/>
              </a:ext>
            </a:extLst>
          </p:cNvPr>
          <p:cNvPicPr preferRelativeResize="0">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1044149">
            <a:off x="8774753" y="3117530"/>
            <a:ext cx="3050745" cy="3050745"/>
          </a:xfrm>
          <a:prstGeom prst="rect">
            <a:avLst/>
          </a:prstGeom>
          <a:noFill/>
          <a:extLst>
            <a:ext uri="{909E8E84-426E-40DD-AFC4-6F175D3DCCD1}">
              <a14:hiddenFill xmlns:a14="http://schemas.microsoft.com/office/drawing/2010/main">
                <a:solidFill>
                  <a:srgbClr val="FFFFFF"/>
                </a:solidFill>
              </a14:hiddenFill>
            </a:ext>
          </a:extLst>
        </p:spPr>
      </p:pic>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B12FB3F9-D1D0-1A34-CE12-B11A86ACDB0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F0DBE35-FC7C-F814-E834-DCDBEE9D135A}"/>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680064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PAGE IMAGE RIGHT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18">
            <a:extLst>
              <a:ext uri="{FF2B5EF4-FFF2-40B4-BE49-F238E27FC236}">
                <a16:creationId xmlns:a16="http://schemas.microsoft.com/office/drawing/2014/main" id="{1B8F02F8-EEDB-4CCC-9C11-A6782DFAEA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71376"/>
            <a:ext cx="3128359" cy="3128359"/>
          </a:xfrm>
          <a:prstGeom prst="ellipse">
            <a:avLst/>
          </a:prstGeom>
          <a:ln>
            <a:noFill/>
          </a:ln>
        </p:spPr>
      </p:pic>
      <p:sp>
        <p:nvSpPr>
          <p:cNvPr id="2" name="Text Placeholder 4">
            <a:extLst>
              <a:ext uri="{FF2B5EF4-FFF2-40B4-BE49-F238E27FC236}">
                <a16:creationId xmlns:a16="http://schemas.microsoft.com/office/drawing/2014/main" id="{6B98B1F1-4889-85B1-FB39-59E2DA3DF0AE}"/>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58A8F264-26F2-D218-5CC4-AE5CDB6F4FBC}"/>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786456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AGE IMAGE RIGHT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33">
            <a:extLst>
              <a:ext uri="{FF2B5EF4-FFF2-40B4-BE49-F238E27FC236}">
                <a16:creationId xmlns:a16="http://schemas.microsoft.com/office/drawing/2014/main" id="{67022DBB-02B9-4128-AFCD-1D44975BC07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7846" y="3075746"/>
            <a:ext cx="3128359" cy="3128359"/>
          </a:xfrm>
          <a:prstGeom prst="ellipse">
            <a:avLst/>
          </a:prstGeom>
          <a:ln>
            <a:noFill/>
          </a:ln>
        </p:spPr>
      </p:pic>
      <p:sp>
        <p:nvSpPr>
          <p:cNvPr id="2" name="Text Placeholder 4">
            <a:extLst>
              <a:ext uri="{FF2B5EF4-FFF2-40B4-BE49-F238E27FC236}">
                <a16:creationId xmlns:a16="http://schemas.microsoft.com/office/drawing/2014/main" id="{DE65A6A3-F7CD-BB0C-365E-6F71F25E262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6ACD625-39CC-4149-3092-FB3426AB9844}"/>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204698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AGE IMAGE RIGHT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Placeholder 38">
            <a:extLst>
              <a:ext uri="{FF2B5EF4-FFF2-40B4-BE49-F238E27FC236}">
                <a16:creationId xmlns:a16="http://schemas.microsoft.com/office/drawing/2014/main" id="{5DFCF5F3-7711-4726-AA2B-5F73058D7D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63046"/>
            <a:ext cx="3128359" cy="3128359"/>
          </a:xfrm>
          <a:prstGeom prst="ellipse">
            <a:avLst/>
          </a:prstGeom>
          <a:ln>
            <a:noFill/>
          </a:ln>
        </p:spPr>
      </p:pic>
      <p:sp>
        <p:nvSpPr>
          <p:cNvPr id="2" name="Text Placeholder 4">
            <a:extLst>
              <a:ext uri="{FF2B5EF4-FFF2-40B4-BE49-F238E27FC236}">
                <a16:creationId xmlns:a16="http://schemas.microsoft.com/office/drawing/2014/main" id="{E9B4775C-A0B8-C29B-11E8-E71571C2994A}"/>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40A7FC1-35FB-111E-144E-B5A3E745723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6623264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PAGE IMAGE RIGHT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Picture Placeholder 52" descr="Two women sitting on a ledge&#10;&#10;Description automatically generated with low confidence">
            <a:extLst>
              <a:ext uri="{FF2B5EF4-FFF2-40B4-BE49-F238E27FC236}">
                <a16:creationId xmlns:a16="http://schemas.microsoft.com/office/drawing/2014/main" id="{181CDFF3-3268-4B33-AEE6-4AC936C4DD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44856" y="3074551"/>
            <a:ext cx="3128359" cy="3139647"/>
          </a:xfrm>
          <a:prstGeom prst="ellipse">
            <a:avLst/>
          </a:prstGeom>
          <a:ln>
            <a:noFill/>
          </a:ln>
        </p:spPr>
      </p:pic>
      <p:sp>
        <p:nvSpPr>
          <p:cNvPr id="2" name="Text Placeholder 4">
            <a:extLst>
              <a:ext uri="{FF2B5EF4-FFF2-40B4-BE49-F238E27FC236}">
                <a16:creationId xmlns:a16="http://schemas.microsoft.com/office/drawing/2014/main" id="{8262C41A-9794-3772-FB7E-F4665A87AC30}"/>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563C127-1365-C6E2-DC4F-E7D311DEC10E}"/>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596137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PAGE IMAGE RIGHT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43" descr="A picture containing person, standing&#10;&#10;Description automatically generated">
            <a:extLst>
              <a:ext uri="{FF2B5EF4-FFF2-40B4-BE49-F238E27FC236}">
                <a16:creationId xmlns:a16="http://schemas.microsoft.com/office/drawing/2014/main" id="{BA62350B-7699-46E2-AB6F-FE0A3F4030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1878" y="3075096"/>
            <a:ext cx="3128359" cy="3128359"/>
          </a:xfrm>
          <a:prstGeom prst="ellipse">
            <a:avLst/>
          </a:prstGeom>
          <a:ln>
            <a:noFill/>
          </a:ln>
        </p:spPr>
      </p:pic>
      <p:sp>
        <p:nvSpPr>
          <p:cNvPr id="2" name="Text Placeholder 4">
            <a:extLst>
              <a:ext uri="{FF2B5EF4-FFF2-40B4-BE49-F238E27FC236}">
                <a16:creationId xmlns:a16="http://schemas.microsoft.com/office/drawing/2014/main" id="{A8B2DBD2-AF8B-3926-43A0-6292CBA21CF7}"/>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C6DA8EF-ABB5-98E4-4D94-C8439283005F}"/>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644514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PAGE IMAGE RIGHT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38" descr="A group of people posing for the camera&#10;&#10;Description automatically generated">
            <a:extLst>
              <a:ext uri="{FF2B5EF4-FFF2-40B4-BE49-F238E27FC236}">
                <a16:creationId xmlns:a16="http://schemas.microsoft.com/office/drawing/2014/main" id="{C6E6FF14-ED78-422E-B481-6A622439FB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0319" y="3074560"/>
            <a:ext cx="3155207" cy="3137505"/>
          </a:xfrm>
          <a:prstGeom prst="ellipse">
            <a:avLst/>
          </a:prstGeom>
          <a:ln>
            <a:noFill/>
          </a:ln>
        </p:spPr>
      </p:pic>
      <p:sp>
        <p:nvSpPr>
          <p:cNvPr id="2" name="Text Placeholder 4">
            <a:extLst>
              <a:ext uri="{FF2B5EF4-FFF2-40B4-BE49-F238E27FC236}">
                <a16:creationId xmlns:a16="http://schemas.microsoft.com/office/drawing/2014/main" id="{6713541E-7ACB-022D-159B-FE912B2C7492}"/>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BCDE835E-8735-E320-DA2C-26A429C6F305}"/>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247405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ASHPAGE AS 3">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0762832-CA68-4593-A467-AC9D115B3637}"/>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794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8264F0AE-C14B-49B4-B2DA-9F7D1027D5B0}"/>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589" b="99761" l="0" r="43004">
                        <a14:foregroundMark x1="10914" y1="33971" x2="93" y2="58373"/>
                        <a14:foregroundMark x1="8209" y1="4306" x2="11567" y2="22249"/>
                        <a14:foregroundMark x1="11567" y1="22249" x2="11567" y2="22249"/>
                        <a14:foregroundMark x1="9515" y1="30144" x2="840" y2="49163"/>
                        <a14:foregroundMark x1="840" y1="49163" x2="653" y2="49282"/>
                        <a14:foregroundMark x1="6716" y1="81100" x2="38340" y2="96172"/>
                        <a14:foregroundMark x1="38340" y1="96172" x2="43190" y2="96890"/>
                        <a14:foregroundMark x1="3731" y1="81220" x2="35261" y2="87679"/>
                        <a14:foregroundMark x1="35261" y1="87679" x2="40299" y2="90311"/>
                        <a14:foregroundMark x1="41698" y1="95335" x2="43097" y2="98804"/>
                        <a14:foregroundMark x1="466" y1="94498" x2="33955" y2="96890"/>
                        <a14:foregroundMark x1="6996" y1="83612" x2="24813" y2="96890"/>
                        <a14:foregroundMark x1="29757" y1="98565" x2="37780" y2="99880"/>
                        <a14:foregroundMark x1="8116" y1="30981" x2="2332" y2="36842"/>
                        <a14:foregroundMark x1="15858" y1="41388" x2="19869" y2="49761"/>
                        <a14:foregroundMark x1="7090" y1="29067" x2="2519" y2="36483"/>
                        <a14:foregroundMark x1="2519" y1="36483" x2="2425" y2="36483"/>
                        <a14:foregroundMark x1="7183" y1="4904" x2="7463" y2="12321"/>
                        <a14:foregroundMark x1="9888" y1="3589" x2="10261" y2="7656"/>
                        <a14:foregroundMark x1="21549" y1="56699" x2="21642" y2="58254"/>
                        <a14:foregroundMark x1="27791" y1="80190" x2="28731" y2="80263"/>
                        <a14:foregroundMark x1="25653" y1="80024" x2="26429" y2="80084"/>
                        <a14:foregroundMark x1="26213" y1="79187" x2="26679" y2="79187"/>
                        <a14:foregroundMark x1="41643" y1="89136" x2="42631" y2="93660"/>
                        <a14:foregroundMark x1="33165" y1="84485" x2="34795" y2="85646"/>
                        <a14:foregroundMark x1="34235" y1="84211" x2="34235" y2="84211"/>
                        <a14:foregroundMark x1="34422" y1="84330" x2="34422" y2="84330"/>
                        <a14:foregroundMark x1="34608" y1="84330" x2="34608" y2="84330"/>
                        <a14:foregroundMark x1="33606" y1="84042" x2="34235" y2="84330"/>
                        <a14:backgroundMark x1="24347" y1="61005" x2="34142" y2="77512"/>
                        <a14:backgroundMark x1="34142" y1="77512" x2="35634" y2="77033"/>
                        <a14:backgroundMark x1="24907" y1="73923" x2="32649" y2="78110"/>
                        <a14:backgroundMark x1="32649" y1="78110" x2="33022" y2="78589"/>
                        <a14:backgroundMark x1="27266" y1="78004" x2="28731" y2="78230"/>
                        <a14:backgroundMark x1="26399" y1="77871" x2="26833" y2="77938"/>
                        <a14:backgroundMark x1="36332" y1="83997" x2="36660" y2="83971"/>
                        <a14:backgroundMark x1="6437" y1="24402" x2="373" y2="30861"/>
                        <a14:backgroundMark x1="373" y1="30861" x2="2146" y2="31579"/>
                        <a14:backgroundMark x1="560" y1="35048" x2="560" y2="36244"/>
                        <a14:backgroundMark x1="1119" y1="36244" x2="746" y2="37201"/>
                        <a14:backgroundMark x1="36474" y1="77632" x2="39086" y2="83373"/>
                        <a14:backgroundMark x1="41604" y1="86005" x2="42227" y2="87364"/>
                        <a14:backgroundMark x1="42257" y1="87321" x2="42537" y2="88876"/>
                        <a14:backgroundMark x1="33396" y1="81818" x2="40299" y2="82177"/>
                        <a14:backgroundMark x1="35443" y1="83852" x2="37407" y2="83852"/>
                        <a14:backgroundMark x1="33209" y1="81699" x2="33209" y2="81699"/>
                        <a14:backgroundMark x1="32929" y1="81699" x2="32929" y2="81699"/>
                        <a14:backgroundMark x1="32649" y1="81699" x2="32649" y2="81699"/>
                        <a14:backgroundMark x1="34422" y1="83732" x2="34422" y2="83732"/>
                        <a14:backgroundMark x1="31250" y1="80383" x2="32369" y2="82177"/>
                        <a14:backgroundMark x1="31903" y1="81699" x2="33675" y2="83971"/>
                        <a14:backgroundMark x1="27612" y1="78349" x2="28638" y2="78947"/>
                      </a14:backgroundRemoval>
                    </a14:imgEffect>
                  </a14:imgLayer>
                </a14:imgProps>
              </a:ext>
              <a:ext uri="{28A0092B-C50C-407E-A947-70E740481C1C}">
                <a14:useLocalDpi xmlns:a14="http://schemas.microsoft.com/office/drawing/2010/main" val="0"/>
              </a:ext>
            </a:extLst>
          </a:blip>
          <a:srcRect t="2565" r="55360"/>
          <a:stretch/>
        </p:blipFill>
        <p:spPr bwMode="auto">
          <a:xfrm>
            <a:off x="-27525" y="175886"/>
            <a:ext cx="4020928" cy="6707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A69F55C0-EC6D-44B3-BB82-E96A09B3420D}"/>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7FCA5E31-9580-496F-9E42-1E6F2E07DAC1}"/>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D9C47CBD-8D33-405D-BC70-B694229714DB}"/>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862EA350-F82E-4D4C-BA13-0794D9500EF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0580316D-5DF0-40B5-A3A6-88A87098D0F4}"/>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64DE458-7348-424D-BA0B-DB2033B3D8DE}"/>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996E8319-087F-4D1A-AC1D-37C5993747B9}"/>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40D1CC14-1DFE-4C16-809F-B47B5942D5F2}"/>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95C80524-C697-4410-9D7A-6F117A5F4279}"/>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5DDAF0C-3AFC-46BF-9F33-8199FA60A7F0}"/>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90E3AB26-4D87-42FF-97FB-5EE9DF93493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16E59A0E-54D9-484E-BDE9-532798001B17}"/>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902106AF-E792-4E14-9E72-A5BF5585803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7F48818E-1D3B-4F50-8868-77EFFF642D4C}"/>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B06DF11D-511A-44B8-9EA4-538E51C5CF3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A8BCBF9B-A739-486F-AE59-ABE12AE02BBB}"/>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8E0AB5A-674C-4DE7-93C2-D6BEC62566BE}"/>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2611CDE5-2616-4304-9622-97E6956492D8}"/>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C2AEE9CC-82AC-42ED-A5E3-1C1FBB598E30}"/>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A5B07C61-CA3C-4B06-BB3B-252F04600D15}"/>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31CC1F13-2300-4736-BD4E-CD50123F3405}"/>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BE2B2A1C-13C0-4A0F-AA7F-40CBF328EF65}"/>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E0E9E105-E9DF-4541-B2CA-211978A177D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9882D4D8-D8CC-400A-A7EB-C0D59FEE4D8F}"/>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7166D34E-8AE8-4558-B308-0690644A3D26}"/>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020417FC-C19B-4FF8-AB1B-5739B92BE92D}"/>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297E7573-727A-400A-9837-0622D2709002}"/>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186FDA2-140B-4619-8E3A-ADE0E4ACC35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916BE292-FFE3-4054-B1F8-459151E35DF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A0C3C8A-737F-48D0-A8E6-F3C2DA9F5C4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2F83213A-1DCA-4D45-B441-286FDD94D27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114399FE-68D5-4F78-94C0-CA2108EBA19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66196BB2-B1EB-4BD8-ACAA-839CF157F03B}"/>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646F30E-3B43-46A7-AC2D-95D5C2C58059}"/>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ACA778B9-DC94-4CD3-9E19-72EC312FE49E}"/>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01896B74-8927-4082-B2BA-829CC59DEBD0}"/>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85DB2747-744C-4272-8285-BCDCA1D76FB4}"/>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AEDBC75-BAF7-4810-92F3-73941FCA715F}"/>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47C0EB01-0544-4C72-9B46-42B7697626A0}"/>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5DF00221-B9A0-4B7D-A3CA-FA773C05FD59}"/>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B1828083-BA49-4A75-AE2E-36F0CAD7EBC6}"/>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7C3BBF84-0C85-4B2F-B83D-0B97A4E4B96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EACF7882-0404-49EE-B918-3B315360A18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6BF9496-D35F-0E04-DC1E-1EED26BD9B8F}"/>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28085A64-4EFA-D5BA-0863-6A861155778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2E44FF6B-6767-F1A8-7A16-DD8B4E09655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89F92514-7912-E01D-8234-2F23A38D0FF4}"/>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EFF5BD9B-D493-E5EC-44A3-48CA74050CFD}"/>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7287433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PAGE IMAGE RIGHT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32" descr="A picture containing person, outdoor&#10;&#10;Description automatically generated">
            <a:extLst>
              <a:ext uri="{FF2B5EF4-FFF2-40B4-BE49-F238E27FC236}">
                <a16:creationId xmlns:a16="http://schemas.microsoft.com/office/drawing/2014/main" id="{835F987A-9F04-4897-8887-BD9A338358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8449" y="3077213"/>
            <a:ext cx="3105809" cy="3126242"/>
          </a:xfrm>
          <a:prstGeom prst="ellipse">
            <a:avLst/>
          </a:prstGeom>
          <a:ln>
            <a:noFill/>
          </a:ln>
        </p:spPr>
      </p:pic>
      <p:sp>
        <p:nvSpPr>
          <p:cNvPr id="2" name="Text Placeholder 4">
            <a:extLst>
              <a:ext uri="{FF2B5EF4-FFF2-40B4-BE49-F238E27FC236}">
                <a16:creationId xmlns:a16="http://schemas.microsoft.com/office/drawing/2014/main" id="{38D523EA-6777-9070-C400-49F313A5B244}"/>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2337798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AGE IMAGE RIGHT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59" descr="A picture containing person, outdoor&#10;&#10;Description automatically generated">
            <a:extLst>
              <a:ext uri="{FF2B5EF4-FFF2-40B4-BE49-F238E27FC236}">
                <a16:creationId xmlns:a16="http://schemas.microsoft.com/office/drawing/2014/main" id="{E525F203-3657-4C12-9D51-52D87FF803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9794" y="3087698"/>
            <a:ext cx="3128359" cy="3128359"/>
          </a:xfrm>
          <a:prstGeom prst="ellipse">
            <a:avLst/>
          </a:prstGeom>
          <a:ln>
            <a:noFill/>
          </a:ln>
        </p:spPr>
      </p:pic>
      <p:sp>
        <p:nvSpPr>
          <p:cNvPr id="2" name="Text Placeholder 4">
            <a:extLst>
              <a:ext uri="{FF2B5EF4-FFF2-40B4-BE49-F238E27FC236}">
                <a16:creationId xmlns:a16="http://schemas.microsoft.com/office/drawing/2014/main" id="{975AB962-F00B-895F-1C8C-B88F35E38558}"/>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B896F60F-4BDE-8081-5179-7ED2DADDA51C}"/>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732030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AGE IMAGE RIGHT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Picture Placeholder 64" descr="A group of people posing for the camera&#10;&#10;Description automatically generated">
            <a:extLst>
              <a:ext uri="{FF2B5EF4-FFF2-40B4-BE49-F238E27FC236}">
                <a16:creationId xmlns:a16="http://schemas.microsoft.com/office/drawing/2014/main" id="{7599E71C-A1DF-4DCA-92C8-644EF5AED2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45569" y="3068198"/>
            <a:ext cx="3128359" cy="3128359"/>
          </a:xfrm>
          <a:prstGeom prst="ellipse">
            <a:avLst/>
          </a:prstGeom>
          <a:ln>
            <a:noFill/>
          </a:ln>
        </p:spPr>
      </p:pic>
      <p:sp>
        <p:nvSpPr>
          <p:cNvPr id="2" name="Text Placeholder 4">
            <a:extLst>
              <a:ext uri="{FF2B5EF4-FFF2-40B4-BE49-F238E27FC236}">
                <a16:creationId xmlns:a16="http://schemas.microsoft.com/office/drawing/2014/main" id="{80CE9229-F1E0-28A2-16AD-55486750A3D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14856327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PAGE IMAGE RIGHT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54" descr="A person holding a ball&#10;&#10;Description automatically generated with medium confidence">
            <a:extLst>
              <a:ext uri="{FF2B5EF4-FFF2-40B4-BE49-F238E27FC236}">
                <a16:creationId xmlns:a16="http://schemas.microsoft.com/office/drawing/2014/main" id="{2A1BE4E1-E7A7-41CC-BB61-12289933AD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18629" y="3105203"/>
            <a:ext cx="3128359" cy="3128359"/>
          </a:xfrm>
          <a:prstGeom prst="ellipse">
            <a:avLst/>
          </a:prstGeom>
          <a:ln>
            <a:noFill/>
          </a:ln>
        </p:spPr>
      </p:pic>
      <p:sp>
        <p:nvSpPr>
          <p:cNvPr id="2" name="Text Placeholder 4">
            <a:extLst>
              <a:ext uri="{FF2B5EF4-FFF2-40B4-BE49-F238E27FC236}">
                <a16:creationId xmlns:a16="http://schemas.microsoft.com/office/drawing/2014/main" id="{19BE6254-4B61-1DF4-E7AB-3F7C43ECCB5D}"/>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95AF837-A364-12F5-F4DD-64C62A6133B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21168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PAGE IMAGE RIGHT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50" descr="A group of women sitting together&#10;&#10;Description automatically generated with low confidence">
            <a:extLst>
              <a:ext uri="{FF2B5EF4-FFF2-40B4-BE49-F238E27FC236}">
                <a16:creationId xmlns:a16="http://schemas.microsoft.com/office/drawing/2014/main" id="{C8AE1489-5A68-4025-8F43-98D28E9AC7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8427" y="3074129"/>
            <a:ext cx="3128359" cy="3128359"/>
          </a:xfrm>
          <a:prstGeom prst="ellipse">
            <a:avLst/>
          </a:prstGeom>
          <a:ln>
            <a:noFill/>
          </a:ln>
        </p:spPr>
      </p:pic>
      <p:sp>
        <p:nvSpPr>
          <p:cNvPr id="2" name="Text Placeholder 4">
            <a:extLst>
              <a:ext uri="{FF2B5EF4-FFF2-40B4-BE49-F238E27FC236}">
                <a16:creationId xmlns:a16="http://schemas.microsoft.com/office/drawing/2014/main" id="{59CD2144-5116-9F0A-AAA2-AB039B19D2AE}"/>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2848435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AGE IMAGE RIGHT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225">
            <a:extLst>
              <a:ext uri="{FF2B5EF4-FFF2-40B4-BE49-F238E27FC236}">
                <a16:creationId xmlns:a16="http://schemas.microsoft.com/office/drawing/2014/main" id="{10BC53BA-5DCA-4E4D-A6B7-9F020B472F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34218" y="3075746"/>
            <a:ext cx="3128359" cy="3128359"/>
          </a:xfrm>
          <a:prstGeom prst="ellipse">
            <a:avLst/>
          </a:prstGeom>
          <a:ln>
            <a:noFill/>
          </a:ln>
        </p:spPr>
      </p:pic>
      <p:sp>
        <p:nvSpPr>
          <p:cNvPr id="2" name="Text Placeholder 4">
            <a:extLst>
              <a:ext uri="{FF2B5EF4-FFF2-40B4-BE49-F238E27FC236}">
                <a16:creationId xmlns:a16="http://schemas.microsoft.com/office/drawing/2014/main" id="{3B52B6B6-4D22-C648-26D4-35A6E1967089}"/>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DCA35A9-3B1E-2FDF-5BCD-B7CCCF421CB3}"/>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171373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AGE IMAGE RIGHT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Picture Placeholder 230">
            <a:extLst>
              <a:ext uri="{FF2B5EF4-FFF2-40B4-BE49-F238E27FC236}">
                <a16:creationId xmlns:a16="http://schemas.microsoft.com/office/drawing/2014/main" id="{EFEBBFFA-F6D0-4A08-878C-687BE3AFF5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2156" y="3087220"/>
            <a:ext cx="3128359" cy="3128359"/>
          </a:xfrm>
          <a:prstGeom prst="ellipse">
            <a:avLst/>
          </a:prstGeom>
          <a:ln>
            <a:noFill/>
          </a:ln>
        </p:spPr>
      </p:pic>
      <p:sp>
        <p:nvSpPr>
          <p:cNvPr id="2" name="Text Placeholder 4">
            <a:extLst>
              <a:ext uri="{FF2B5EF4-FFF2-40B4-BE49-F238E27FC236}">
                <a16:creationId xmlns:a16="http://schemas.microsoft.com/office/drawing/2014/main" id="{8F1C73E6-6A7C-964A-7416-3494B862415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705876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AGE IMAGE RIGHT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239">
            <a:extLst>
              <a:ext uri="{FF2B5EF4-FFF2-40B4-BE49-F238E27FC236}">
                <a16:creationId xmlns:a16="http://schemas.microsoft.com/office/drawing/2014/main" id="{9461850F-80C9-4B8C-A8E7-EF6D8D02A0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4218" y="3084076"/>
            <a:ext cx="3128359" cy="3128359"/>
          </a:xfrm>
          <a:prstGeom prst="ellipse">
            <a:avLst/>
          </a:prstGeom>
          <a:ln>
            <a:noFill/>
          </a:ln>
        </p:spPr>
      </p:pic>
      <p:sp>
        <p:nvSpPr>
          <p:cNvPr id="2" name="Text Placeholder 4">
            <a:extLst>
              <a:ext uri="{FF2B5EF4-FFF2-40B4-BE49-F238E27FC236}">
                <a16:creationId xmlns:a16="http://schemas.microsoft.com/office/drawing/2014/main" id="{6619BDFC-FBBB-AE65-DDBB-D904272D6A1A}"/>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7569EE0-9751-6469-683E-0354948D03B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40492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PAGE IMAGE RIGHT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Placeholder 216">
            <a:extLst>
              <a:ext uri="{FF2B5EF4-FFF2-40B4-BE49-F238E27FC236}">
                <a16:creationId xmlns:a16="http://schemas.microsoft.com/office/drawing/2014/main" id="{DA64DE30-4E17-479B-A144-247C89F7CE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8427" y="3078271"/>
            <a:ext cx="3128359" cy="3128359"/>
          </a:xfrm>
          <a:prstGeom prst="ellipse">
            <a:avLst/>
          </a:prstGeom>
          <a:ln>
            <a:noFill/>
          </a:ln>
        </p:spPr>
      </p:pic>
      <p:sp>
        <p:nvSpPr>
          <p:cNvPr id="2" name="Text Placeholder 4">
            <a:extLst>
              <a:ext uri="{FF2B5EF4-FFF2-40B4-BE49-F238E27FC236}">
                <a16:creationId xmlns:a16="http://schemas.microsoft.com/office/drawing/2014/main" id="{22197206-250A-B92B-B423-371C212FF990}"/>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2257073-3523-51D5-43AF-8964BAB70753}"/>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06518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PAGE IMAGE RIGHT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79">
            <a:extLst>
              <a:ext uri="{FF2B5EF4-FFF2-40B4-BE49-F238E27FC236}">
                <a16:creationId xmlns:a16="http://schemas.microsoft.com/office/drawing/2014/main" id="{2603C81C-176A-4A44-8738-465B40CE5C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38514" y="3070350"/>
            <a:ext cx="3128359" cy="3128359"/>
          </a:xfrm>
          <a:prstGeom prst="ellipse">
            <a:avLst/>
          </a:prstGeom>
          <a:ln>
            <a:noFill/>
          </a:ln>
        </p:spPr>
      </p:pic>
      <p:sp>
        <p:nvSpPr>
          <p:cNvPr id="2" name="Text Placeholder 4">
            <a:extLst>
              <a:ext uri="{FF2B5EF4-FFF2-40B4-BE49-F238E27FC236}">
                <a16:creationId xmlns:a16="http://schemas.microsoft.com/office/drawing/2014/main" id="{65A204B3-BD35-F274-B3EA-0F9E29AEF872}"/>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5DB44AB-E7B2-3E51-B219-7342CFCF61B8}"/>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431884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ASHPAGE AS 4">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9C893BA-F6EE-4E83-BE58-9A0E22A9CF3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1" y="0"/>
            <a:ext cx="807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2D51AD77-9F8E-4FE5-B3D1-C3092AB60B8F}"/>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531" b="98732" l="180" r="51706">
                        <a14:foregroundMark x1="21364" y1="13531" x2="15889" y2="37209"/>
                        <a14:foregroundMark x1="26391" y1="16490" x2="36266" y2="42495"/>
                        <a14:foregroundMark x1="36266" y1="42495" x2="36355" y2="43658"/>
                        <a14:foregroundMark x1="359" y1="29598" x2="15081" y2="30233"/>
                        <a14:foregroundMark x1="10682" y1="26321" x2="9246" y2="30550"/>
                        <a14:foregroundMark x1="21095" y1="29810" x2="24417" y2="36469"/>
                        <a14:foregroundMark x1="808" y1="65751" x2="3501" y2="98837"/>
                        <a14:foregroundMark x1="1077" y1="96617" x2="1077" y2="96617"/>
                        <a14:foregroundMark x1="19300" y1="91438" x2="41023" y2="93763"/>
                        <a14:foregroundMark x1="41023" y1="93763" x2="45781" y2="97252"/>
                        <a14:foregroundMark x1="27828" y1="97252" x2="38959" y2="97357"/>
                        <a14:foregroundMark x1="19659" y1="92600" x2="45601" y2="73467"/>
                        <a14:foregroundMark x1="45601" y1="73467" x2="50718" y2="66808"/>
                        <a14:foregroundMark x1="50718" y1="66808" x2="50987" y2="65751"/>
                        <a14:foregroundMark x1="48115" y1="73362" x2="44844" y2="82321"/>
                        <a14:foregroundMark x1="49372" y1="72622" x2="48333" y2="77592"/>
                        <a14:foregroundMark x1="49192" y1="75370" x2="49124" y2="76188"/>
                        <a14:foregroundMark x1="6732" y1="24630" x2="5386" y2="29493"/>
                        <a14:foregroundMark x1="359" y1="28330" x2="7361" y2="28858"/>
                        <a14:foregroundMark x1="31598" y1="76321" x2="36445" y2="71987"/>
                        <a14:foregroundMark x1="36445" y1="71987" x2="36445" y2="71987"/>
                        <a14:foregroundMark x1="51706" y1="65328" x2="51706" y2="65328"/>
                        <a14:foregroundMark x1="2693" y1="57082" x2="808" y2="66702"/>
                        <a14:foregroundMark x1="628" y1="57822" x2="1257" y2="64482"/>
                        <a14:foregroundMark x1="36715" y1="71036" x2="36715" y2="72727"/>
                        <a14:foregroundMark x1="29623" y1="44715" x2="29533" y2="46300"/>
                        <a14:foregroundMark x1="47038" y1="79070" x2="46409" y2="84567"/>
                        <a14:foregroundMark x1="45871" y1="84249" x2="40305" y2="86892"/>
                        <a14:foregroundMark x1="41293" y1="86469" x2="39677" y2="89218"/>
                        <a14:foregroundMark x1="48115" y1="79281" x2="48115" y2="79493"/>
                        <a14:foregroundMark x1="47127" y1="79493" x2="48115" y2="82030"/>
                        <a14:backgroundMark x1="16338" y1="69027" x2="45961" y2="57400"/>
                        <a14:backgroundMark x1="42255" y1="87987" x2="44704" y2="87421"/>
                        <a14:backgroundMark x1="16068" y1="66702" x2="34111" y2="60359"/>
                        <a14:backgroundMark x1="20916" y1="62579" x2="31329" y2="55074"/>
                        <a14:backgroundMark x1="31329" y1="55074" x2="36804" y2="46300"/>
                        <a14:backgroundMark x1="14632" y1="60571" x2="17594" y2="64482"/>
                        <a14:backgroundMark x1="18851" y1="73679" x2="23160" y2="78753"/>
                        <a14:backgroundMark x1="48474" y1="77907" x2="48474" y2="77907"/>
                        <a14:backgroundMark x1="48025" y1="77907" x2="49551" y2="78436"/>
                        <a14:backgroundMark x1="47756" y1="78013" x2="49192" y2="77484"/>
                        <a14:backgroundMark x1="48384" y1="77590" x2="48419" y2="78839"/>
                      </a14:backgroundRemoval>
                    </a14:imgEffect>
                  </a14:imgLayer>
                </a14:imgProps>
              </a:ext>
              <a:ext uri="{28A0092B-C50C-407E-A947-70E740481C1C}">
                <a14:useLocalDpi xmlns:a14="http://schemas.microsoft.com/office/drawing/2010/main" val="0"/>
              </a:ext>
            </a:extLst>
          </a:blip>
          <a:srcRect t="11969" r="45115"/>
          <a:stretch/>
        </p:blipFill>
        <p:spPr bwMode="auto">
          <a:xfrm>
            <a:off x="-9526" y="820852"/>
            <a:ext cx="4429125" cy="60466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5" name="Group 14">
            <a:extLst>
              <a:ext uri="{FF2B5EF4-FFF2-40B4-BE49-F238E27FC236}">
                <a16:creationId xmlns:a16="http://schemas.microsoft.com/office/drawing/2014/main" id="{580A3703-6F20-45D6-9C88-75098BA5575C}"/>
              </a:ext>
            </a:extLst>
          </p:cNvPr>
          <p:cNvGrpSpPr/>
          <p:nvPr userDrawn="1"/>
        </p:nvGrpSpPr>
        <p:grpSpPr>
          <a:xfrm>
            <a:off x="6073832" y="268219"/>
            <a:ext cx="5836821" cy="5088756"/>
            <a:chOff x="5836362" y="68074"/>
            <a:chExt cx="6083274" cy="5355263"/>
          </a:xfrm>
        </p:grpSpPr>
        <p:sp>
          <p:nvSpPr>
            <p:cNvPr id="16" name="Oval 15">
              <a:extLst>
                <a:ext uri="{FF2B5EF4-FFF2-40B4-BE49-F238E27FC236}">
                  <a16:creationId xmlns:a16="http://schemas.microsoft.com/office/drawing/2014/main" id="{C31EA660-5266-4A56-A7D6-0C1E6A3C6942}"/>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693BEC8D-B687-4817-9ACB-4BDD9224FA50}"/>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7854D696-4032-463D-9207-225848DE992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726B13DD-8B9E-45BE-B559-BB765425967D}"/>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14140742-013B-4ADB-A18F-83BA2430A609}"/>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1" name="Oval 20">
              <a:extLst>
                <a:ext uri="{FF2B5EF4-FFF2-40B4-BE49-F238E27FC236}">
                  <a16:creationId xmlns:a16="http://schemas.microsoft.com/office/drawing/2014/main" id="{4392C1B2-0DC9-4ABF-8B99-CCFF5DBD265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Circle: Hollow 21">
              <a:extLst>
                <a:ext uri="{FF2B5EF4-FFF2-40B4-BE49-F238E27FC236}">
                  <a16:creationId xmlns:a16="http://schemas.microsoft.com/office/drawing/2014/main" id="{05585273-FCAB-44B6-BE40-85BF8E6A96DA}"/>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Oval 22">
              <a:extLst>
                <a:ext uri="{FF2B5EF4-FFF2-40B4-BE49-F238E27FC236}">
                  <a16:creationId xmlns:a16="http://schemas.microsoft.com/office/drawing/2014/main" id="{300B9C4B-5CEA-4BFA-9B9C-1D73BA93AE90}"/>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EB43A2BB-E209-4AB6-BB05-633F84CE4FB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5" name="Circle: Hollow 24">
              <a:extLst>
                <a:ext uri="{FF2B5EF4-FFF2-40B4-BE49-F238E27FC236}">
                  <a16:creationId xmlns:a16="http://schemas.microsoft.com/office/drawing/2014/main" id="{77F4B326-2C09-4758-AB22-5DC22D7940B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A68E4810-BC5E-4BD3-BE2A-587F2162668C}"/>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41779BAB-9358-44D1-9C61-B395F8C75370}"/>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638BB871-BA65-47C8-8E8E-B58A87FCC4DA}"/>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9" name="Oval 28">
              <a:extLst>
                <a:ext uri="{FF2B5EF4-FFF2-40B4-BE49-F238E27FC236}">
                  <a16:creationId xmlns:a16="http://schemas.microsoft.com/office/drawing/2014/main" id="{D3FFCA38-51D6-4FD1-A6C2-53FFA937226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Circle: Hollow 29">
              <a:extLst>
                <a:ext uri="{FF2B5EF4-FFF2-40B4-BE49-F238E27FC236}">
                  <a16:creationId xmlns:a16="http://schemas.microsoft.com/office/drawing/2014/main" id="{F431AEEC-0BF8-4932-BB17-153969613C9B}"/>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1" name="Oval 30">
              <a:extLst>
                <a:ext uri="{FF2B5EF4-FFF2-40B4-BE49-F238E27FC236}">
                  <a16:creationId xmlns:a16="http://schemas.microsoft.com/office/drawing/2014/main" id="{2C7349A2-898C-4034-AD8A-423440143357}"/>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CE82100B-D46E-4C02-AC3C-BB7CB5A0590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180E1F0B-C39F-4D4A-940A-ED5C3CDE1FE6}"/>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15D6CFA-0A9E-4873-A671-AAB73CE2BE1F}"/>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9B5318EB-C539-4ED3-AFD7-013F33B3897D}"/>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CA5B5448-A185-4451-941D-B3D444FF5134}"/>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4BA66155-B705-4FED-B920-2C8BA2BE8E6E}"/>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198640C-8FF9-4EDC-8495-E7CA72A46625}"/>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2192A3B8-787D-439C-BACD-79CD8260E84C}"/>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0" name="Oval 39">
              <a:extLst>
                <a:ext uri="{FF2B5EF4-FFF2-40B4-BE49-F238E27FC236}">
                  <a16:creationId xmlns:a16="http://schemas.microsoft.com/office/drawing/2014/main" id="{88EDF3D6-FE5D-4B26-9A59-4F175ADF2FB7}"/>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5C9353BB-5454-4454-86F9-4904F7F16A4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EE9A01FA-5DA3-4CA8-B74A-D12B71847986}"/>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3EE9D10C-502B-48D8-AFBB-882ABA7A73F8}"/>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5EDCAAD8-810E-4710-A0E5-1EB189EDE10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3B2BACA6-1DD9-483B-8391-C1E7D591E75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6" name="Oval 45">
              <a:extLst>
                <a:ext uri="{FF2B5EF4-FFF2-40B4-BE49-F238E27FC236}">
                  <a16:creationId xmlns:a16="http://schemas.microsoft.com/office/drawing/2014/main" id="{6E9D910D-B2F0-4A1C-A05E-B79E1C9F7553}"/>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861137BA-27EE-4250-BB80-61C617B3A5B5}"/>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5C2A4BD-CD2D-43D3-9273-4DAE72C70AEB}"/>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A02B2099-5F55-4074-B0C1-21588F74958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E574E98C-09FE-4701-B95B-E364E7BAC78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A03763D6-FAA7-484B-84D7-FAB9EC860161}"/>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7B7B4583-A7A4-49BC-A13D-4173BFBBB9D0}"/>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8B8348E0-241D-4C64-8BE5-E243CF07DF73}"/>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53AD3BD8-CCF5-40F1-9D42-063E0AEE8237}"/>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83F720AD-C8DB-4F8E-A530-1CAB421B924C}"/>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Circle: Hollow 55">
              <a:extLst>
                <a:ext uri="{FF2B5EF4-FFF2-40B4-BE49-F238E27FC236}">
                  <a16:creationId xmlns:a16="http://schemas.microsoft.com/office/drawing/2014/main" id="{DFED4172-20AA-4993-AB8B-DB9042A26C58}"/>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7" name="Circle: Hollow 56">
              <a:extLst>
                <a:ext uri="{FF2B5EF4-FFF2-40B4-BE49-F238E27FC236}">
                  <a16:creationId xmlns:a16="http://schemas.microsoft.com/office/drawing/2014/main" id="{FA450EDC-1A24-4C82-9091-F0AD5E76F18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08916BD-4986-26E9-809F-FD4C8D5F2F6A}"/>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9E5E8C70-FA39-BAE8-DD47-37BA95981F9F}"/>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701B7842-3130-0415-32F3-A69D6BC5A39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D4A2BF6-0238-50DA-3D90-877429D99521}"/>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A35450B2-EA0D-0D7C-96C1-36B222756D00}"/>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grpSp>
        <p:nvGrpSpPr>
          <p:cNvPr id="10" name="Group 9">
            <a:extLst>
              <a:ext uri="{FF2B5EF4-FFF2-40B4-BE49-F238E27FC236}">
                <a16:creationId xmlns:a16="http://schemas.microsoft.com/office/drawing/2014/main" id="{C6EDE87E-4446-8B77-FB4C-78955A5ACFCA}"/>
              </a:ext>
            </a:extLst>
          </p:cNvPr>
          <p:cNvGrpSpPr/>
          <p:nvPr userDrawn="1"/>
        </p:nvGrpSpPr>
        <p:grpSpPr>
          <a:xfrm>
            <a:off x="333071" y="325874"/>
            <a:ext cx="5310809" cy="647378"/>
            <a:chOff x="0" y="0"/>
            <a:chExt cx="3793402" cy="559435"/>
          </a:xfrm>
        </p:grpSpPr>
        <p:sp>
          <p:nvSpPr>
            <p:cNvPr id="11" name="Rectangle 10">
              <a:extLst>
                <a:ext uri="{FF2B5EF4-FFF2-40B4-BE49-F238E27FC236}">
                  <a16:creationId xmlns:a16="http://schemas.microsoft.com/office/drawing/2014/main" id="{B9E4C3FB-9700-B964-8A57-458C75A3938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12" name="Picture 11">
              <a:extLst>
                <a:ext uri="{FF2B5EF4-FFF2-40B4-BE49-F238E27FC236}">
                  <a16:creationId xmlns:a16="http://schemas.microsoft.com/office/drawing/2014/main" id="{A6A9AB6B-65F7-3D44-7021-0E422CE5E0F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13" name="Picture 12">
              <a:extLst>
                <a:ext uri="{FF2B5EF4-FFF2-40B4-BE49-F238E27FC236}">
                  <a16:creationId xmlns:a16="http://schemas.microsoft.com/office/drawing/2014/main" id="{D709725F-8788-1176-50AD-314AF977DF49}"/>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14" name="Picture 13">
              <a:extLst>
                <a:ext uri="{FF2B5EF4-FFF2-40B4-BE49-F238E27FC236}">
                  <a16:creationId xmlns:a16="http://schemas.microsoft.com/office/drawing/2014/main" id="{E52E4D53-0BEC-6A62-F35B-FF6584D27D02}"/>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056422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PAGE IMAGE RIGHT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69">
            <a:extLst>
              <a:ext uri="{FF2B5EF4-FFF2-40B4-BE49-F238E27FC236}">
                <a16:creationId xmlns:a16="http://schemas.microsoft.com/office/drawing/2014/main" id="{12DB180C-23DD-4196-9608-03D1822DDD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71376"/>
            <a:ext cx="3128359" cy="3128359"/>
          </a:xfrm>
          <a:prstGeom prst="ellipse">
            <a:avLst/>
          </a:prstGeom>
          <a:ln>
            <a:noFill/>
          </a:ln>
        </p:spPr>
      </p:pic>
      <p:sp>
        <p:nvSpPr>
          <p:cNvPr id="2" name="Text Placeholder 4">
            <a:extLst>
              <a:ext uri="{FF2B5EF4-FFF2-40B4-BE49-F238E27FC236}">
                <a16:creationId xmlns:a16="http://schemas.microsoft.com/office/drawing/2014/main" id="{420F16EF-E8A4-B5B8-FA34-9753C57D0105}"/>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9102677-CF62-5174-07CF-B3051528037D}"/>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7934219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AGE IMAGE RIGHT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74">
            <a:extLst>
              <a:ext uri="{FF2B5EF4-FFF2-40B4-BE49-F238E27FC236}">
                <a16:creationId xmlns:a16="http://schemas.microsoft.com/office/drawing/2014/main" id="{AE47E58D-ADE0-43FB-9C20-6642FC7BBC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4856" y="3078271"/>
            <a:ext cx="3128359" cy="3128359"/>
          </a:xfrm>
          <a:prstGeom prst="ellipse">
            <a:avLst/>
          </a:prstGeom>
          <a:ln>
            <a:noFill/>
          </a:ln>
        </p:spPr>
      </p:pic>
      <p:sp>
        <p:nvSpPr>
          <p:cNvPr id="2" name="Text Placeholder 4">
            <a:extLst>
              <a:ext uri="{FF2B5EF4-FFF2-40B4-BE49-F238E27FC236}">
                <a16:creationId xmlns:a16="http://schemas.microsoft.com/office/drawing/2014/main" id="{422C9504-F4C8-8AA1-D2F7-F5CCF69F186F}"/>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A1B7C94-A8B0-759D-8B30-6A466148E0B3}"/>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818604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PAGE IMAGE RIGHT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Picture Placeholder 2">
            <a:extLst>
              <a:ext uri="{FF2B5EF4-FFF2-40B4-BE49-F238E27FC236}">
                <a16:creationId xmlns:a16="http://schemas.microsoft.com/office/drawing/2014/main" id="{C6CA69D8-19F0-4828-83B5-AEBA0A9C72E0}"/>
              </a:ext>
            </a:extLst>
          </p:cNvPr>
          <p:cNvSpPr>
            <a:spLocks noGrp="1" noChangeAspect="1"/>
          </p:cNvSpPr>
          <p:nvPr>
            <p:ph type="pic" sz="quarter" idx="10"/>
          </p:nvPr>
        </p:nvSpPr>
        <p:spPr>
          <a:xfrm>
            <a:off x="8748942" y="3074902"/>
            <a:ext cx="3128359" cy="3128359"/>
          </a:xfrm>
          <a:prstGeom prst="ellipse">
            <a:avLst/>
          </a:prstGeom>
          <a:ln>
            <a:noFill/>
          </a:ln>
        </p:spPr>
        <p:txBody>
          <a:bodyPr/>
          <a:lstStyle/>
          <a:p>
            <a:endParaRPr lang="nl-NL" dirty="0"/>
          </a:p>
        </p:txBody>
      </p:sp>
      <p:sp>
        <p:nvSpPr>
          <p:cNvPr id="24" name="Oval 23">
            <a:extLst>
              <a:ext uri="{FF2B5EF4-FFF2-40B4-BE49-F238E27FC236}">
                <a16:creationId xmlns:a16="http://schemas.microsoft.com/office/drawing/2014/main" id="{30BBC232-BAC0-40A1-8F42-FCA7EA500566}"/>
              </a:ext>
            </a:extLst>
          </p:cNvPr>
          <p:cNvSpPr>
            <a:spLocks noChangeAspect="1"/>
          </p:cNvSpPr>
          <p:nvPr userDrawn="1"/>
        </p:nvSpPr>
        <p:spPr>
          <a:xfrm>
            <a:off x="8816540" y="5844425"/>
            <a:ext cx="175952" cy="17425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20ADA4AA-4699-4CC0-AECD-6B3A36C02E10}"/>
              </a:ext>
            </a:extLst>
          </p:cNvPr>
          <p:cNvSpPr>
            <a:spLocks noChangeAspect="1"/>
          </p:cNvSpPr>
          <p:nvPr userDrawn="1"/>
        </p:nvSpPr>
        <p:spPr>
          <a:xfrm>
            <a:off x="9229794" y="6376603"/>
            <a:ext cx="86693" cy="8585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25EE7E56-16BA-D1D3-B124-41F698FA43FB}"/>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AA347BE-B43D-D4F5-14AA-E51F6ED5BA54}"/>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267003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PAGE IMAGE TOP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4">
            <a:extLst>
              <a:ext uri="{FF2B5EF4-FFF2-40B4-BE49-F238E27FC236}">
                <a16:creationId xmlns:a16="http://schemas.microsoft.com/office/drawing/2014/main" id="{B14C1D5E-D5B8-4181-86A0-A33091D97C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3437" y="-184771"/>
            <a:ext cx="3128359" cy="3128359"/>
          </a:xfrm>
          <a:prstGeom prst="ellipse">
            <a:avLst/>
          </a:prstGeom>
          <a:ln>
            <a:noFill/>
          </a:ln>
        </p:spPr>
      </p:pic>
      <p:sp>
        <p:nvSpPr>
          <p:cNvPr id="2" name="Text Placeholder 4">
            <a:extLst>
              <a:ext uri="{FF2B5EF4-FFF2-40B4-BE49-F238E27FC236}">
                <a16:creationId xmlns:a16="http://schemas.microsoft.com/office/drawing/2014/main" id="{EE5DFE50-C942-53B4-E8A6-495C1347A1FA}"/>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7EBD9D7-7BC6-B30B-79D5-995F4EF6E50D}"/>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0482091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PAGE IMAGE TOP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4">
            <a:extLst>
              <a:ext uri="{FF2B5EF4-FFF2-40B4-BE49-F238E27FC236}">
                <a16:creationId xmlns:a16="http://schemas.microsoft.com/office/drawing/2014/main" id="{DE0BCFC4-CC25-42AF-86DC-D7E4B67E66E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0540" y="-197471"/>
            <a:ext cx="3128359" cy="3128359"/>
          </a:xfrm>
          <a:prstGeom prst="ellipse">
            <a:avLst/>
          </a:prstGeom>
          <a:ln>
            <a:noFill/>
          </a:ln>
        </p:spPr>
      </p:pic>
      <p:sp>
        <p:nvSpPr>
          <p:cNvPr id="2" name="Text Placeholder 4">
            <a:extLst>
              <a:ext uri="{FF2B5EF4-FFF2-40B4-BE49-F238E27FC236}">
                <a16:creationId xmlns:a16="http://schemas.microsoft.com/office/drawing/2014/main" id="{7E56700A-7077-27EF-6220-D14D07699FC6}"/>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1ADCA9C-F4D4-F863-A56D-81B40371DF3E}"/>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274500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PAGE IMAGE TOP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
            <a:extLst>
              <a:ext uri="{FF2B5EF4-FFF2-40B4-BE49-F238E27FC236}">
                <a16:creationId xmlns:a16="http://schemas.microsoft.com/office/drawing/2014/main" id="{520A71E0-7177-4D61-9066-6FC5199641E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8725" y="-187439"/>
            <a:ext cx="3128359" cy="3128359"/>
          </a:xfrm>
          <a:prstGeom prst="ellipse">
            <a:avLst/>
          </a:prstGeom>
        </p:spPr>
      </p:pic>
      <p:sp>
        <p:nvSpPr>
          <p:cNvPr id="2" name="Text Placeholder 4">
            <a:extLst>
              <a:ext uri="{FF2B5EF4-FFF2-40B4-BE49-F238E27FC236}">
                <a16:creationId xmlns:a16="http://schemas.microsoft.com/office/drawing/2014/main" id="{AC6A0537-F6F5-6630-6BAE-9557C8812A05}"/>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2200352-3ED7-3204-3E92-5A341A4970F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695310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AGE IMAGE TOP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2">
            <a:extLst>
              <a:ext uri="{FF2B5EF4-FFF2-40B4-BE49-F238E27FC236}">
                <a16:creationId xmlns:a16="http://schemas.microsoft.com/office/drawing/2014/main" id="{4C53DADF-2E96-4FD0-9558-AEEEA600145E}"/>
              </a:ext>
            </a:extLst>
          </p:cNvPr>
          <p:cNvPicPr preferRelativeResize="0">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1044149">
            <a:off x="9371652" y="-147391"/>
            <a:ext cx="3050745" cy="3050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4">
            <a:extLst>
              <a:ext uri="{FF2B5EF4-FFF2-40B4-BE49-F238E27FC236}">
                <a16:creationId xmlns:a16="http://schemas.microsoft.com/office/drawing/2014/main" id="{DD7C5BB1-53BE-99C1-D20B-3ECB21A34F94}"/>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2696944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PAGE IMAGE TOP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43" descr="A picture containing person&#10;&#10;Description automatically generated">
            <a:extLst>
              <a:ext uri="{FF2B5EF4-FFF2-40B4-BE49-F238E27FC236}">
                <a16:creationId xmlns:a16="http://schemas.microsoft.com/office/drawing/2014/main" id="{08BCFD84-0579-4926-BBFC-C7CFB3D06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1117" y="-191121"/>
            <a:ext cx="3128359" cy="3128359"/>
          </a:xfrm>
          <a:prstGeom prst="ellipse">
            <a:avLst/>
          </a:prstGeom>
          <a:ln>
            <a:noFill/>
          </a:ln>
        </p:spPr>
      </p:pic>
      <p:sp>
        <p:nvSpPr>
          <p:cNvPr id="2" name="Text Placeholder 4">
            <a:extLst>
              <a:ext uri="{FF2B5EF4-FFF2-40B4-BE49-F238E27FC236}">
                <a16:creationId xmlns:a16="http://schemas.microsoft.com/office/drawing/2014/main" id="{D849E9E7-262E-2BFC-991B-9FD875ADED06}"/>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5570100-D82E-2D7A-8BF1-D8A60AD55209}"/>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6049095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PAGE IMAGE TOP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9" descr="A person with flowers on the head&#10;&#10;Description automatically generated with medium confidence">
            <a:extLst>
              <a:ext uri="{FF2B5EF4-FFF2-40B4-BE49-F238E27FC236}">
                <a16:creationId xmlns:a16="http://schemas.microsoft.com/office/drawing/2014/main" id="{CA779867-0237-46AD-A0F6-961600B32B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1592" y="-214772"/>
            <a:ext cx="3128359" cy="3128359"/>
          </a:xfrm>
          <a:prstGeom prst="ellipse">
            <a:avLst/>
          </a:prstGeom>
          <a:ln>
            <a:noFill/>
          </a:ln>
        </p:spPr>
      </p:pic>
      <p:sp>
        <p:nvSpPr>
          <p:cNvPr id="2" name="Text Placeholder 4">
            <a:extLst>
              <a:ext uri="{FF2B5EF4-FFF2-40B4-BE49-F238E27FC236}">
                <a16:creationId xmlns:a16="http://schemas.microsoft.com/office/drawing/2014/main" id="{74AE4EEC-CA6D-D964-9CB5-A6496D37CD2A}"/>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64799D8-AEF3-075C-5798-B16F5F6A05D5}"/>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0056185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PAGE IMAGE TOP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4" descr="A group of people sitting on stairs looking at a computer&#10;&#10;Description automatically generated with low confidence">
            <a:extLst>
              <a:ext uri="{FF2B5EF4-FFF2-40B4-BE49-F238E27FC236}">
                <a16:creationId xmlns:a16="http://schemas.microsoft.com/office/drawing/2014/main" id="{96500467-F130-4FDC-88F2-FFB6E3A03D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7187" y="-181596"/>
            <a:ext cx="3128359" cy="3128359"/>
          </a:xfrm>
          <a:prstGeom prst="ellipse">
            <a:avLst/>
          </a:prstGeom>
          <a:ln>
            <a:noFill/>
          </a:ln>
        </p:spPr>
      </p:pic>
      <p:sp>
        <p:nvSpPr>
          <p:cNvPr id="2" name="Text Placeholder 4">
            <a:extLst>
              <a:ext uri="{FF2B5EF4-FFF2-40B4-BE49-F238E27FC236}">
                <a16:creationId xmlns:a16="http://schemas.microsoft.com/office/drawing/2014/main" id="{58566FFE-B91F-BA9E-37D9-4E8727810823}"/>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01D35EA-9F6D-F63E-BCF1-6B06C04BFFE8}"/>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64898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ASHPAGE SA 1">
    <p:bg>
      <p:bgPr>
        <a:solidFill>
          <a:schemeClr val="bg1"/>
        </a:solidFill>
        <a:effectLst/>
      </p:bgPr>
    </p:bg>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77D461A4-8970-4809-ABD0-39660BFC7476}"/>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2" y="0"/>
            <a:ext cx="700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35F86C08-8CFC-E89D-F853-7D59B3405683}"/>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458F295D-52F1-B5C6-4EDB-BC10E5F0149F}"/>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E961E581-A798-721C-4525-2D5A34CF79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69B1BB81-A6DD-FE7E-8DCB-74F7C22B2198}"/>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2AFC8A3F-A636-EFF6-C7A0-5349E87F9130}"/>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655209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PAGE IMAGE TOP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48" descr="A person writing on a chalkboard&#10;&#10;Description automatically generated with medium confidence">
            <a:extLst>
              <a:ext uri="{FF2B5EF4-FFF2-40B4-BE49-F238E27FC236}">
                <a16:creationId xmlns:a16="http://schemas.microsoft.com/office/drawing/2014/main" id="{15CE9E89-66A1-4CED-8762-3831666849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6612" y="-199565"/>
            <a:ext cx="3128359" cy="3128359"/>
          </a:xfrm>
          <a:prstGeom prst="ellipse">
            <a:avLst/>
          </a:prstGeom>
          <a:ln>
            <a:noFill/>
          </a:ln>
        </p:spPr>
      </p:pic>
      <p:sp>
        <p:nvSpPr>
          <p:cNvPr id="2" name="Text Placeholder 4">
            <a:extLst>
              <a:ext uri="{FF2B5EF4-FFF2-40B4-BE49-F238E27FC236}">
                <a16:creationId xmlns:a16="http://schemas.microsoft.com/office/drawing/2014/main" id="{32AF1072-E84E-D865-2A78-9C92D5B6A998}"/>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D6EC2D9-A224-9F6E-765D-31E8DA29A12E}"/>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4332773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PAGE IMAGE TOP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01">
            <a:extLst>
              <a:ext uri="{FF2B5EF4-FFF2-40B4-BE49-F238E27FC236}">
                <a16:creationId xmlns:a16="http://schemas.microsoft.com/office/drawing/2014/main" id="{86D8F57F-56C0-4587-B013-ACC9DA32D7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7201" y="-184771"/>
            <a:ext cx="3128359" cy="3128359"/>
          </a:xfrm>
          <a:prstGeom prst="ellipse">
            <a:avLst/>
          </a:prstGeom>
          <a:ln>
            <a:noFill/>
          </a:ln>
        </p:spPr>
      </p:pic>
      <p:sp>
        <p:nvSpPr>
          <p:cNvPr id="2" name="Text Placeholder 4">
            <a:extLst>
              <a:ext uri="{FF2B5EF4-FFF2-40B4-BE49-F238E27FC236}">
                <a16:creationId xmlns:a16="http://schemas.microsoft.com/office/drawing/2014/main" id="{C1F6FF43-1B44-0218-BE6D-74B0EEE7240C}"/>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6940A74-EEFA-F74E-0458-683797F0F668}"/>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068679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PAGE IMAGE TOP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120" descr="A group of people posing for a photo&#10;&#10;Description automatically generated with low confidence">
            <a:extLst>
              <a:ext uri="{FF2B5EF4-FFF2-40B4-BE49-F238E27FC236}">
                <a16:creationId xmlns:a16="http://schemas.microsoft.com/office/drawing/2014/main" id="{8AF64015-9027-4C00-AA13-27AB6E8C50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26636" y="-197471"/>
            <a:ext cx="3128359" cy="3128359"/>
          </a:xfrm>
          <a:prstGeom prst="ellipse">
            <a:avLst/>
          </a:prstGeom>
          <a:ln>
            <a:noFill/>
          </a:ln>
        </p:spPr>
      </p:pic>
      <p:sp>
        <p:nvSpPr>
          <p:cNvPr id="2" name="Text Placeholder 4">
            <a:extLst>
              <a:ext uri="{FF2B5EF4-FFF2-40B4-BE49-F238E27FC236}">
                <a16:creationId xmlns:a16="http://schemas.microsoft.com/office/drawing/2014/main" id="{5B337798-3004-B2F2-BD4A-3517AFE49279}"/>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28B2B85-4FCE-4FFF-9723-FF19540FF34A}"/>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6669551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PAGE IMAGE TOP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 name="Picture Placeholder 115">
            <a:extLst>
              <a:ext uri="{FF2B5EF4-FFF2-40B4-BE49-F238E27FC236}">
                <a16:creationId xmlns:a16="http://schemas.microsoft.com/office/drawing/2014/main" id="{CFFEB35F-6F7F-44D3-AC0B-C6A452C168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48002" y="-184771"/>
            <a:ext cx="3128359" cy="3128359"/>
          </a:xfrm>
          <a:prstGeom prst="ellipse">
            <a:avLst/>
          </a:prstGeom>
          <a:ln>
            <a:noFill/>
          </a:ln>
        </p:spPr>
      </p:pic>
      <p:sp>
        <p:nvSpPr>
          <p:cNvPr id="2" name="Text Placeholder 4">
            <a:extLst>
              <a:ext uri="{FF2B5EF4-FFF2-40B4-BE49-F238E27FC236}">
                <a16:creationId xmlns:a16="http://schemas.microsoft.com/office/drawing/2014/main" id="{F9997CC1-EAD6-F97E-D502-8E39E8EA080D}"/>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B1D61241-4665-60BD-7F0E-2232019FB17F}"/>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897181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PAGE IMAGE TOP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11" descr="A picture containing text, person, feet&#10;&#10;Description automatically generated">
            <a:extLst>
              <a:ext uri="{FF2B5EF4-FFF2-40B4-BE49-F238E27FC236}">
                <a16:creationId xmlns:a16="http://schemas.microsoft.com/office/drawing/2014/main" id="{F6ED375F-7F58-4C80-9463-D3CB2D5A93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6137" y="-172071"/>
            <a:ext cx="3128359" cy="3128359"/>
          </a:xfrm>
          <a:prstGeom prst="ellipse">
            <a:avLst/>
          </a:prstGeom>
          <a:ln>
            <a:noFill/>
          </a:ln>
        </p:spPr>
      </p:pic>
      <p:sp>
        <p:nvSpPr>
          <p:cNvPr id="2" name="Text Placeholder 4">
            <a:extLst>
              <a:ext uri="{FF2B5EF4-FFF2-40B4-BE49-F238E27FC236}">
                <a16:creationId xmlns:a16="http://schemas.microsoft.com/office/drawing/2014/main" id="{93B0EC30-966F-CE1F-BEE8-E7ECE82E97CF}"/>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E433DFF4-9AAA-B283-4B7D-EF9CE22B6BB8}"/>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62418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PAGE IMAGE TOP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61" descr="A person holding a football ball&#10;&#10;Description automatically generated">
            <a:extLst>
              <a:ext uri="{FF2B5EF4-FFF2-40B4-BE49-F238E27FC236}">
                <a16:creationId xmlns:a16="http://schemas.microsoft.com/office/drawing/2014/main" id="{F705FA6C-BF95-4E05-93CA-B7ED29F1BA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4292" y="-194068"/>
            <a:ext cx="3128359" cy="3128359"/>
          </a:xfrm>
          <a:prstGeom prst="ellipse">
            <a:avLst/>
          </a:prstGeom>
          <a:ln>
            <a:noFill/>
          </a:ln>
        </p:spPr>
      </p:pic>
      <p:sp>
        <p:nvSpPr>
          <p:cNvPr id="2" name="Text Placeholder 4">
            <a:extLst>
              <a:ext uri="{FF2B5EF4-FFF2-40B4-BE49-F238E27FC236}">
                <a16:creationId xmlns:a16="http://schemas.microsoft.com/office/drawing/2014/main" id="{249CB060-90D4-4815-BF9B-D001CB268BBC}"/>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22AABA4-BEF7-6D80-CD9C-1A4050306226}"/>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338710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PAGE IMAGE TOP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256" descr="A group of people smiling&#10;&#10;Description automatically generated with low confidence">
            <a:extLst>
              <a:ext uri="{FF2B5EF4-FFF2-40B4-BE49-F238E27FC236}">
                <a16:creationId xmlns:a16="http://schemas.microsoft.com/office/drawing/2014/main" id="{0D8DA78A-2BCE-4BBC-BE2E-089E148988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6137" y="-196893"/>
            <a:ext cx="3128359" cy="3128359"/>
          </a:xfrm>
          <a:prstGeom prst="ellipse">
            <a:avLst/>
          </a:prstGeom>
          <a:ln>
            <a:noFill/>
          </a:ln>
        </p:spPr>
      </p:pic>
      <p:sp>
        <p:nvSpPr>
          <p:cNvPr id="2" name="Text Placeholder 4">
            <a:extLst>
              <a:ext uri="{FF2B5EF4-FFF2-40B4-BE49-F238E27FC236}">
                <a16:creationId xmlns:a16="http://schemas.microsoft.com/office/drawing/2014/main" id="{035527CE-B2D2-1972-687D-50447AB4C3B4}"/>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88D7415-7A68-24DC-9D03-FE3501E500E7}"/>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858231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PAGE IMAGE TOP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46">
            <a:extLst>
              <a:ext uri="{FF2B5EF4-FFF2-40B4-BE49-F238E27FC236}">
                <a16:creationId xmlns:a16="http://schemas.microsoft.com/office/drawing/2014/main" id="{CAB63D51-5793-46F1-8744-861B3FD925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49887" y="-196893"/>
            <a:ext cx="3128359" cy="3128359"/>
          </a:xfrm>
          <a:prstGeom prst="ellipse">
            <a:avLst/>
          </a:prstGeom>
          <a:ln>
            <a:noFill/>
          </a:ln>
        </p:spPr>
      </p:pic>
      <p:sp>
        <p:nvSpPr>
          <p:cNvPr id="2" name="Text Placeholder 4">
            <a:extLst>
              <a:ext uri="{FF2B5EF4-FFF2-40B4-BE49-F238E27FC236}">
                <a16:creationId xmlns:a16="http://schemas.microsoft.com/office/drawing/2014/main" id="{A9157641-8FCB-B728-30A8-49C2DBB13C55}"/>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76E3F2D-F447-DD98-6D58-4EE0C10402BD}"/>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2461499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PAGE IMAGE TOP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51">
            <a:extLst>
              <a:ext uri="{FF2B5EF4-FFF2-40B4-BE49-F238E27FC236}">
                <a16:creationId xmlns:a16="http://schemas.microsoft.com/office/drawing/2014/main" id="{7C336B2F-321B-456B-81E0-9A1CEE04B3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0540" y="-186197"/>
            <a:ext cx="3128359" cy="3128359"/>
          </a:xfrm>
          <a:prstGeom prst="ellipse">
            <a:avLst/>
          </a:prstGeom>
          <a:ln>
            <a:noFill/>
          </a:ln>
        </p:spPr>
      </p:pic>
      <p:sp>
        <p:nvSpPr>
          <p:cNvPr id="2" name="Text Placeholder 4">
            <a:extLst>
              <a:ext uri="{FF2B5EF4-FFF2-40B4-BE49-F238E27FC236}">
                <a16:creationId xmlns:a16="http://schemas.microsoft.com/office/drawing/2014/main" id="{F2CB01D5-5CAC-A981-0A59-128A314160A0}"/>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C5DC705-30B9-57EC-95FE-C788485009A8}"/>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2612086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PAGE IMAGE TOP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7" descr="A boat in the water with a city in the background&#10;&#10;Description automatically generated with medium confidence">
            <a:extLst>
              <a:ext uri="{FF2B5EF4-FFF2-40B4-BE49-F238E27FC236}">
                <a16:creationId xmlns:a16="http://schemas.microsoft.com/office/drawing/2014/main" id="{93D9F701-A45B-4056-9089-69A8A0B881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4292" y="-172071"/>
            <a:ext cx="3128359" cy="3128359"/>
          </a:xfrm>
          <a:prstGeom prst="ellipse">
            <a:avLst/>
          </a:prstGeom>
          <a:ln>
            <a:noFill/>
          </a:ln>
        </p:spPr>
      </p:pic>
      <p:sp>
        <p:nvSpPr>
          <p:cNvPr id="2" name="Text Placeholder 4">
            <a:extLst>
              <a:ext uri="{FF2B5EF4-FFF2-40B4-BE49-F238E27FC236}">
                <a16:creationId xmlns:a16="http://schemas.microsoft.com/office/drawing/2014/main" id="{5A38E71E-BC9B-C633-4455-8E38AE9A7D87}"/>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55EC9240-E73D-B992-2A96-BE4A0640B952}"/>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7171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ASHPAGE SA 2">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800FDC1B-0B9C-4C20-A80D-DC43B0FD51C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B2FD31D6-857F-4AA6-8F21-E540A8982BFB}"/>
              </a:ext>
            </a:extLst>
          </p:cNvPr>
          <p:cNvPicPr>
            <a:picLocks noChangeAspect="1" noChangeArrowheads="1"/>
          </p:cNvPicPr>
          <p:nvPr userDrawn="1"/>
        </p:nvPicPr>
        <p:blipFill rotWithShape="1">
          <a:blip r:embed="rId3" cstate="screen">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8, 2024</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33C0E6E-C28E-97DE-E9F9-13957ECF4D8B}"/>
              </a:ext>
            </a:extLst>
          </p:cNvPr>
          <p:cNvGrpSpPr/>
          <p:nvPr userDrawn="1"/>
        </p:nvGrpSpPr>
        <p:grpSpPr>
          <a:xfrm>
            <a:off x="180671" y="173474"/>
            <a:ext cx="5310809" cy="647378"/>
            <a:chOff x="0" y="0"/>
            <a:chExt cx="3793402" cy="559435"/>
          </a:xfrm>
        </p:grpSpPr>
        <p:sp>
          <p:nvSpPr>
            <p:cNvPr id="6" name="Rectangle 5">
              <a:extLst>
                <a:ext uri="{FF2B5EF4-FFF2-40B4-BE49-F238E27FC236}">
                  <a16:creationId xmlns:a16="http://schemas.microsoft.com/office/drawing/2014/main" id="{0E179BFD-1C3C-61B1-706D-B63B61AC2F4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4A34CB53-9FF2-C9CD-A7CC-94835C4898A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6C459988-4333-DD3C-F0BC-B6B3530787BD}"/>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82B0DD3E-AE1A-95EF-005A-6B469E87EF93}"/>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511530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PAGE IMAGE TOP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91">
            <a:extLst>
              <a:ext uri="{FF2B5EF4-FFF2-40B4-BE49-F238E27FC236}">
                <a16:creationId xmlns:a16="http://schemas.microsoft.com/office/drawing/2014/main" id="{AC988EF4-DC1B-47A5-9A3F-A94DF56565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4292" y="-206407"/>
            <a:ext cx="3128359" cy="3128359"/>
          </a:xfrm>
          <a:prstGeom prst="ellipse">
            <a:avLst/>
          </a:prstGeom>
          <a:ln>
            <a:noFill/>
          </a:ln>
        </p:spPr>
      </p:pic>
      <p:sp>
        <p:nvSpPr>
          <p:cNvPr id="2" name="Text Placeholder 4">
            <a:extLst>
              <a:ext uri="{FF2B5EF4-FFF2-40B4-BE49-F238E27FC236}">
                <a16:creationId xmlns:a16="http://schemas.microsoft.com/office/drawing/2014/main" id="{335D3E27-B89B-D97B-50D8-10FB957D86FE}"/>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DDB7ABA-B398-5CA3-96DC-34DE4AC3E272}"/>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73419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PAGE IMAGE TOP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96">
            <a:extLst>
              <a:ext uri="{FF2B5EF4-FFF2-40B4-BE49-F238E27FC236}">
                <a16:creationId xmlns:a16="http://schemas.microsoft.com/office/drawing/2014/main" id="{BE534D03-BC3E-41D3-86E8-FE5C239CFD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7187" y="-186197"/>
            <a:ext cx="3128359" cy="3128359"/>
          </a:xfrm>
          <a:prstGeom prst="ellipse">
            <a:avLst/>
          </a:prstGeom>
          <a:ln>
            <a:noFill/>
          </a:ln>
        </p:spPr>
      </p:pic>
      <p:sp>
        <p:nvSpPr>
          <p:cNvPr id="2" name="Text Placeholder 4">
            <a:extLst>
              <a:ext uri="{FF2B5EF4-FFF2-40B4-BE49-F238E27FC236}">
                <a16:creationId xmlns:a16="http://schemas.microsoft.com/office/drawing/2014/main" id="{60A93605-5826-0331-3923-A09981D6B7FB}"/>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009628B-8C20-A336-AF93-429329D70275}"/>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132884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PAGE IMAGE TOP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1" name="Circle: Hollow 10">
            <a:extLst>
              <a:ext uri="{FF2B5EF4-FFF2-40B4-BE49-F238E27FC236}">
                <a16:creationId xmlns:a16="http://schemas.microsoft.com/office/drawing/2014/main" id="{9C70BD3E-C9D9-4F81-94C9-3BE89B4CED01}"/>
              </a:ext>
            </a:extLst>
          </p:cNvPr>
          <p:cNvSpPr>
            <a:spLocks noChangeAspect="1"/>
          </p:cNvSpPr>
          <p:nvPr userDrawn="1"/>
        </p:nvSpPr>
        <p:spPr>
          <a:xfrm>
            <a:off x="9081128" y="-488511"/>
            <a:ext cx="3653741" cy="3618510"/>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AA6FAA8F-A86A-411A-9FC3-EFBDD1332726}"/>
              </a:ext>
            </a:extLst>
          </p:cNvPr>
          <p:cNvSpPr>
            <a:spLocks noChangeAspect="1"/>
          </p:cNvSpPr>
          <p:nvPr userDrawn="1"/>
        </p:nvSpPr>
        <p:spPr>
          <a:xfrm>
            <a:off x="9181713" y="-398814"/>
            <a:ext cx="3464711" cy="3431302"/>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0" name="Picture Placeholder 2">
            <a:extLst>
              <a:ext uri="{FF2B5EF4-FFF2-40B4-BE49-F238E27FC236}">
                <a16:creationId xmlns:a16="http://schemas.microsoft.com/office/drawing/2014/main" id="{69CCF839-CB7A-451F-9F2C-6D310B5F0286}"/>
              </a:ext>
            </a:extLst>
          </p:cNvPr>
          <p:cNvSpPr>
            <a:spLocks noGrp="1" noChangeAspect="1"/>
          </p:cNvSpPr>
          <p:nvPr>
            <p:ph type="pic" sz="quarter" idx="10"/>
          </p:nvPr>
        </p:nvSpPr>
        <p:spPr>
          <a:xfrm>
            <a:off x="9328725" y="-250939"/>
            <a:ext cx="3128359" cy="3128359"/>
          </a:xfrm>
          <a:prstGeom prst="ellipse">
            <a:avLst/>
          </a:prstGeom>
          <a:ln>
            <a:noFill/>
          </a:ln>
        </p:spPr>
        <p:txBody>
          <a:bodyPr/>
          <a:lstStyle/>
          <a:p>
            <a:endParaRPr lang="nl-NL" dirty="0"/>
          </a:p>
        </p:txBody>
      </p:sp>
      <p:sp>
        <p:nvSpPr>
          <p:cNvPr id="2" name="Text Placeholder 4">
            <a:extLst>
              <a:ext uri="{FF2B5EF4-FFF2-40B4-BE49-F238E27FC236}">
                <a16:creationId xmlns:a16="http://schemas.microsoft.com/office/drawing/2014/main" id="{969DCE78-5DAC-A743-A96F-73DBC5D08109}"/>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AB4207D-A833-A1CE-B85C-0AB01AC21895}"/>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141143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PAGE IMAGE TOP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53">
            <a:extLst>
              <a:ext uri="{FF2B5EF4-FFF2-40B4-BE49-F238E27FC236}">
                <a16:creationId xmlns:a16="http://schemas.microsoft.com/office/drawing/2014/main" id="{9B2EF9C4-E552-4E71-AE20-8B63C44450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74"/>
          <a:stretch/>
        </p:blipFill>
        <p:spPr>
          <a:xfrm>
            <a:off x="9452200" y="-185519"/>
            <a:ext cx="2881395" cy="2881395"/>
          </a:xfrm>
          <a:prstGeom prst="ellipse">
            <a:avLst/>
          </a:prstGeom>
          <a:ln>
            <a:noFill/>
          </a:ln>
        </p:spPr>
      </p:pic>
      <p:sp>
        <p:nvSpPr>
          <p:cNvPr id="2" name="Text Placeholder 4">
            <a:extLst>
              <a:ext uri="{FF2B5EF4-FFF2-40B4-BE49-F238E27FC236}">
                <a16:creationId xmlns:a16="http://schemas.microsoft.com/office/drawing/2014/main" id="{AE23CB62-78C7-75B1-B358-377FD7859B1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1E95713-31CE-19CB-2AA4-E8944B13AACB}"/>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969535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PAGE IMAGE TOP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7" name="Picture Placeholder 43">
            <a:extLst>
              <a:ext uri="{FF2B5EF4-FFF2-40B4-BE49-F238E27FC236}">
                <a16:creationId xmlns:a16="http://schemas.microsoft.com/office/drawing/2014/main" id="{77C9E4C0-91E8-49BA-94FD-77F0192FB0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34123" y="-193655"/>
            <a:ext cx="2881395" cy="2881395"/>
          </a:xfrm>
          <a:prstGeom prst="ellipse">
            <a:avLst/>
          </a:prstGeom>
          <a:ln>
            <a:noFill/>
          </a:ln>
        </p:spPr>
      </p:pic>
      <p:sp>
        <p:nvSpPr>
          <p:cNvPr id="2" name="Text Placeholder 4">
            <a:extLst>
              <a:ext uri="{FF2B5EF4-FFF2-40B4-BE49-F238E27FC236}">
                <a16:creationId xmlns:a16="http://schemas.microsoft.com/office/drawing/2014/main" id="{472C0CB2-1F16-049A-31FD-677973F54E0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18DFEBD-F82B-A6AA-DBAA-448BDF358DB4}"/>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42652946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PAGE IMAGE TOP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48">
            <a:extLst>
              <a:ext uri="{FF2B5EF4-FFF2-40B4-BE49-F238E27FC236}">
                <a16:creationId xmlns:a16="http://schemas.microsoft.com/office/drawing/2014/main" id="{E9D9A240-BDA6-4525-B95E-41E70455BE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27419" y="-154537"/>
            <a:ext cx="2881395" cy="2881395"/>
          </a:xfrm>
          <a:prstGeom prst="ellipse">
            <a:avLst/>
          </a:prstGeom>
          <a:ln>
            <a:noFill/>
          </a:ln>
        </p:spPr>
      </p:pic>
      <p:sp>
        <p:nvSpPr>
          <p:cNvPr id="2" name="Text Placeholder 4">
            <a:extLst>
              <a:ext uri="{FF2B5EF4-FFF2-40B4-BE49-F238E27FC236}">
                <a16:creationId xmlns:a16="http://schemas.microsoft.com/office/drawing/2014/main" id="{3D59AC4E-3806-7127-653E-D836E1E4166F}"/>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EB92196E-B281-802B-9BD1-A0C5CB54A147}"/>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207693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PAGE IMAGE TOP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34">
            <a:extLst>
              <a:ext uri="{FF2B5EF4-FFF2-40B4-BE49-F238E27FC236}">
                <a16:creationId xmlns:a16="http://schemas.microsoft.com/office/drawing/2014/main" id="{E0B88EC2-4601-43F2-A32E-E9DD6E9881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56447" y="-171005"/>
            <a:ext cx="2881395" cy="2881395"/>
          </a:xfrm>
          <a:prstGeom prst="ellipse">
            <a:avLst/>
          </a:prstGeom>
          <a:ln>
            <a:noFill/>
          </a:ln>
        </p:spPr>
      </p:pic>
      <p:sp>
        <p:nvSpPr>
          <p:cNvPr id="2" name="Text Placeholder 4">
            <a:extLst>
              <a:ext uri="{FF2B5EF4-FFF2-40B4-BE49-F238E27FC236}">
                <a16:creationId xmlns:a16="http://schemas.microsoft.com/office/drawing/2014/main" id="{F9E8E79C-94DF-5ACB-9CA6-D9369BE764FB}"/>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B4EB796-058A-541A-4DD8-E6EDF0CD8C3A}"/>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19438953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PAGE IMAGE TOP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55" descr="A picture containing person, people, close&#10;&#10;Description automatically generated">
            <a:extLst>
              <a:ext uri="{FF2B5EF4-FFF2-40B4-BE49-F238E27FC236}">
                <a16:creationId xmlns:a16="http://schemas.microsoft.com/office/drawing/2014/main" id="{A053A14F-3154-48C1-95DE-448E4809B2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17203" y="-211669"/>
            <a:ext cx="2945028" cy="2945028"/>
          </a:xfrm>
          <a:prstGeom prst="ellipse">
            <a:avLst/>
          </a:prstGeom>
          <a:ln>
            <a:noFill/>
          </a:ln>
        </p:spPr>
      </p:pic>
      <p:sp>
        <p:nvSpPr>
          <p:cNvPr id="2" name="Text Placeholder 4">
            <a:extLst>
              <a:ext uri="{FF2B5EF4-FFF2-40B4-BE49-F238E27FC236}">
                <a16:creationId xmlns:a16="http://schemas.microsoft.com/office/drawing/2014/main" id="{2A2B4C7B-0CCD-A517-9DFD-4D0DD12C4534}"/>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BE2B794A-117A-2776-8D0E-789EB305006E}"/>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7721151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PAGE IMAGE TOP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61">
            <a:extLst>
              <a:ext uri="{FF2B5EF4-FFF2-40B4-BE49-F238E27FC236}">
                <a16:creationId xmlns:a16="http://schemas.microsoft.com/office/drawing/2014/main" id="{08E6D46D-DA71-472B-A63A-5E527CCE27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17338" y="-196343"/>
            <a:ext cx="2941233" cy="2941233"/>
          </a:xfrm>
          <a:prstGeom prst="ellipse">
            <a:avLst/>
          </a:prstGeom>
          <a:ln>
            <a:noFill/>
          </a:ln>
        </p:spPr>
      </p:pic>
      <p:sp>
        <p:nvSpPr>
          <p:cNvPr id="2" name="Text Placeholder 4">
            <a:extLst>
              <a:ext uri="{FF2B5EF4-FFF2-40B4-BE49-F238E27FC236}">
                <a16:creationId xmlns:a16="http://schemas.microsoft.com/office/drawing/2014/main" id="{6F17382C-2B9B-FBCD-45D9-748CAA94F9DD}"/>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7A1C410-9461-A046-9AA1-C71136E9A78F}"/>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23735699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PAGE IMAGE TOP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66">
            <a:extLst>
              <a:ext uri="{FF2B5EF4-FFF2-40B4-BE49-F238E27FC236}">
                <a16:creationId xmlns:a16="http://schemas.microsoft.com/office/drawing/2014/main" id="{74F869F0-BACE-41C7-A322-B09511CD34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31485" y="-145618"/>
            <a:ext cx="2881395" cy="2881395"/>
          </a:xfrm>
          <a:prstGeom prst="ellipse">
            <a:avLst/>
          </a:prstGeom>
          <a:ln>
            <a:noFill/>
          </a:ln>
        </p:spPr>
      </p:pic>
      <p:sp>
        <p:nvSpPr>
          <p:cNvPr id="2" name="Text Placeholder 4">
            <a:extLst>
              <a:ext uri="{FF2B5EF4-FFF2-40B4-BE49-F238E27FC236}">
                <a16:creationId xmlns:a16="http://schemas.microsoft.com/office/drawing/2014/main" id="{2C22D26E-9BC9-152A-A1A8-F6BE39BC5017}"/>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ACBFFD3-1CF4-1514-8217-9909614E3E27}"/>
              </a:ext>
            </a:extLst>
          </p:cNvPr>
          <p:cNvSpPr>
            <a:spLocks noGrp="1"/>
          </p:cNvSpPr>
          <p:nvPr>
            <p:ph type="sldNum" sz="quarter" idx="12"/>
          </p:nvPr>
        </p:nvSpPr>
        <p:spPr/>
        <p:txBody>
          <a:bodyPr/>
          <a:lstStyle/>
          <a:p>
            <a:fld id="{B465496B-79DE-44AE-8B0E-9FEC4AEFD818}" type="slidenum">
              <a:rPr lang="nl-NL" smtClean="0"/>
              <a:pPr/>
              <a:t>‹#›</a:t>
            </a:fld>
            <a:endParaRPr lang="nl-NL"/>
          </a:p>
        </p:txBody>
      </p:sp>
    </p:spTree>
    <p:extLst>
      <p:ext uri="{BB962C8B-B14F-4D97-AF65-F5344CB8AC3E}">
        <p14:creationId xmlns:p14="http://schemas.microsoft.com/office/powerpoint/2010/main" val="374359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theme" Target="../theme/theme10.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79.xml"/><Relationship Id="rId1" Type="http://schemas.openxmlformats.org/officeDocument/2006/relationships/slideLayout" Target="../slideLayouts/slideLayout17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81.xml"/><Relationship Id="rId1" Type="http://schemas.openxmlformats.org/officeDocument/2006/relationships/slideLayout" Target="../slideLayouts/slideLayout18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theme" Target="../theme/theme13.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theme" Target="../theme/theme7.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theme" Target="../theme/theme8.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9.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54122ED7-1914-434F-9883-AE5935302A81}"/>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Tree>
    <p:extLst>
      <p:ext uri="{BB962C8B-B14F-4D97-AF65-F5344CB8AC3E}">
        <p14:creationId xmlns:p14="http://schemas.microsoft.com/office/powerpoint/2010/main" val="2253695231"/>
      </p:ext>
    </p:extLst>
  </p:cSld>
  <p:clrMap bg1="lt1" tx1="dk1" bg2="lt2" tx2="dk2" accent1="accent1" accent2="accent2" accent3="accent3" accent4="accent4" accent5="accent5" accent6="accent6" hlink="hlink" folHlink="folHlink"/>
  <p:sldLayoutIdLst>
    <p:sldLayoutId id="2147483730" r:id="rId1"/>
    <p:sldLayoutId id="2147483744" r:id="rId2"/>
    <p:sldLayoutId id="2147483825" r:id="rId3"/>
    <p:sldLayoutId id="2147483826" r:id="rId4"/>
    <p:sldLayoutId id="2147483874" r:id="rId5"/>
    <p:sldLayoutId id="2147483876" r:id="rId6"/>
    <p:sldLayoutId id="2147483873" r:id="rId7"/>
    <p:sldLayoutId id="2147483875" r:id="rId8"/>
    <p:sldLayoutId id="2147483924" r:id="rId9"/>
    <p:sldLayoutId id="2147483925" r:id="rId10"/>
    <p:sldLayoutId id="2147483926" r:id="rId11"/>
    <p:sldLayoutId id="2147483927" r:id="rId12"/>
    <p:sldLayoutId id="2147483928" r:id="rId13"/>
    <p:sldLayoutId id="2147483976" r:id="rId14"/>
    <p:sldLayoutId id="2147483974" r:id="rId15"/>
    <p:sldLayoutId id="214748397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717D016D-D214-4C87-8FC7-68B10373FDFE}"/>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3DFECAAE-C46E-C869-914A-CC679BFCFEE6}"/>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1868986140"/>
      </p:ext>
    </p:extLst>
  </p:cSld>
  <p:clrMap bg1="lt1" tx1="dk1" bg2="lt2" tx2="dk2" accent1="accent1" accent2="accent2" accent3="accent3" accent4="accent4" accent5="accent5" accent6="accent6" hlink="hlink" folHlink="folHlink"/>
  <p:sldLayoutIdLst>
    <p:sldLayoutId id="2147483816" r:id="rId1"/>
    <p:sldLayoutId id="2147483820" r:id="rId2"/>
    <p:sldLayoutId id="2147483821" r:id="rId3"/>
    <p:sldLayoutId id="2147483867" r:id="rId4"/>
    <p:sldLayoutId id="2147483868" r:id="rId5"/>
    <p:sldLayoutId id="2147483869" r:id="rId6"/>
    <p:sldLayoutId id="2147483915" r:id="rId7"/>
    <p:sldLayoutId id="2147483916" r:id="rId8"/>
    <p:sldLayoutId id="2147483917" r:id="rId9"/>
    <p:sldLayoutId id="2147483918" r:id="rId10"/>
    <p:sldLayoutId id="2147483997" r:id="rId11"/>
    <p:sldLayoutId id="2147483998" r:id="rId12"/>
    <p:sldLayoutId id="2147483999" r:id="rId13"/>
    <p:sldLayoutId id="2147484000" r:id="rId14"/>
    <p:sldLayoutId id="2147484004" r:id="rId15"/>
    <p:sldLayoutId id="2147484001" r:id="rId16"/>
    <p:sldLayoutId id="2147484002" r:id="rId17"/>
    <p:sldLayoutId id="2147484003" r:id="rId18"/>
    <p:sldLayoutId id="2147483822" r:id="rId19"/>
    <p:sldLayoutId id="2147483817" r:id="rId20"/>
    <p:sldLayoutId id="2147483819" r:id="rId21"/>
    <p:sldLayoutId id="214748402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A6D589-FDE4-7C37-3FF5-76ED41E74674}"/>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452284608"/>
      </p:ext>
    </p:extLst>
  </p:cSld>
  <p:clrMap bg1="lt1" tx1="dk1" bg2="lt2" tx2="dk2" accent1="accent1" accent2="accent2" accent3="accent3" accent4="accent4" accent5="accent5" accent6="accent6" hlink="hlink" folHlink="folHlink"/>
  <p:sldLayoutIdLst>
    <p:sldLayoutId id="2147484032" r:id="rId1"/>
    <p:sldLayoutId id="214748404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62E215-5BF5-A1CE-E3FF-B94F1D2F456B}"/>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346234790"/>
      </p:ext>
    </p:extLst>
  </p:cSld>
  <p:clrMap bg1="lt1" tx1="dk1" bg2="lt2" tx2="dk2" accent1="accent1" accent2="accent2" accent3="accent3" accent4="accent4" accent5="accent5" accent6="accent6" hlink="hlink" folHlink="folHlink"/>
  <p:sldLayoutIdLst>
    <p:sldLayoutId id="2147484037" r:id="rId1"/>
    <p:sldLayoutId id="214748404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A87EE1C9-E666-4B50-B7DD-2BDF88DB411D}"/>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Tree>
    <p:extLst>
      <p:ext uri="{BB962C8B-B14F-4D97-AF65-F5344CB8AC3E}">
        <p14:creationId xmlns:p14="http://schemas.microsoft.com/office/powerpoint/2010/main" val="279137213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835" r:id="rId3"/>
    <p:sldLayoutId id="2147483834" r:id="rId4"/>
    <p:sldLayoutId id="2147483877" r:id="rId5"/>
    <p:sldLayoutId id="2147483878" r:id="rId6"/>
    <p:sldLayoutId id="2147483879" r:id="rId7"/>
    <p:sldLayoutId id="2147483880" r:id="rId8"/>
    <p:sldLayoutId id="2147483937" r:id="rId9"/>
    <p:sldLayoutId id="2147483938" r:id="rId10"/>
    <p:sldLayoutId id="2147483939" r:id="rId11"/>
    <p:sldLayoutId id="2147483940" r:id="rId12"/>
    <p:sldLayoutId id="2147483941" r:id="rId13"/>
    <p:sldLayoutId id="2147483977" r:id="rId14"/>
    <p:sldLayoutId id="2147483978" r:id="rId15"/>
    <p:sldLayoutId id="2147483979"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07B21E-83A4-C8CB-8D2B-343723F9500E}"/>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323497015"/>
      </p:ext>
    </p:extLst>
  </p:cSld>
  <p:clrMap bg1="lt1" tx1="dk1" bg2="lt2" tx2="dk2" accent1="accent1" accent2="accent2" accent3="accent3" accent4="accent4" accent5="accent5" accent6="accent6" hlink="hlink" folHlink="folHlink"/>
  <p:sldLayoutIdLst>
    <p:sldLayoutId id="2147484034" r:id="rId1"/>
    <p:sldLayoutId id="2147484038" r:id="rId2"/>
    <p:sldLayoutId id="2147484039" r:id="rId3"/>
    <p:sldLayoutId id="214748403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C52FD201-0153-4BF5-868F-D4D67620383C}"/>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5E1FD5F9-D5B2-9151-7D60-FADC91DC0612}"/>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606287967"/>
      </p:ext>
    </p:extLst>
  </p:cSld>
  <p:clrMap bg1="lt1" tx1="dk1" bg2="lt2" tx2="dk2" accent1="accent1" accent2="accent2" accent3="accent3" accent4="accent4" accent5="accent5" accent6="accent6" hlink="hlink" folHlink="folHlink"/>
  <p:sldLayoutIdLst>
    <p:sldLayoutId id="2147483742" r:id="rId1"/>
    <p:sldLayoutId id="2147483814" r:id="rId2"/>
    <p:sldLayoutId id="2147483815" r:id="rId3"/>
    <p:sldLayoutId id="2147483833" r:id="rId4"/>
    <p:sldLayoutId id="2147483827" r:id="rId5"/>
    <p:sldLayoutId id="2147483828" r:id="rId6"/>
    <p:sldLayoutId id="2147483829" r:id="rId7"/>
    <p:sldLayoutId id="2147483881" r:id="rId8"/>
    <p:sldLayoutId id="2147483882" r:id="rId9"/>
    <p:sldLayoutId id="2147483883" r:id="rId10"/>
    <p:sldLayoutId id="2147483884"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769"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1919A812-8BC6-45B6-AC1F-C0396845F39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DF503783-3EA5-B04F-3490-C12E785AD9BE}"/>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727954729"/>
      </p:ext>
    </p:extLst>
  </p:cSld>
  <p:clrMap bg1="lt1" tx1="dk1" bg2="lt2" tx2="dk2" accent1="accent1" accent2="accent2" accent3="accent3" accent4="accent4" accent5="accent5" accent6="accent6" hlink="hlink" folHlink="folHlink"/>
  <p:sldLayoutIdLst>
    <p:sldLayoutId id="2147483734" r:id="rId1"/>
    <p:sldLayoutId id="2147483773" r:id="rId2"/>
    <p:sldLayoutId id="2147483774" r:id="rId3"/>
    <p:sldLayoutId id="2147484017" r:id="rId4"/>
    <p:sldLayoutId id="2147484018" r:id="rId5"/>
    <p:sldLayoutId id="2147484019" r:id="rId6"/>
    <p:sldLayoutId id="2147484021" r:id="rId7"/>
    <p:sldLayoutId id="2147484022" r:id="rId8"/>
    <p:sldLayoutId id="2147484023" r:id="rId9"/>
    <p:sldLayoutId id="2147484026" r:id="rId10"/>
    <p:sldLayoutId id="2147484027" r:id="rId11"/>
    <p:sldLayoutId id="214748404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0E8F3440-0754-4B0B-9851-5EFDBEFA1ED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0803575A-7D1E-5655-0A44-418AE0C4E82F}"/>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3687066805"/>
      </p:ext>
    </p:extLst>
  </p:cSld>
  <p:clrMap bg1="lt1" tx1="dk1" bg2="lt2" tx2="dk2" accent1="accent1" accent2="accent2" accent3="accent3" accent4="accent4" accent5="accent5" accent6="accent6" hlink="hlink" folHlink="folHlink"/>
  <p:sldLayoutIdLst>
    <p:sldLayoutId id="2147483745" r:id="rId1"/>
    <p:sldLayoutId id="2147483776" r:id="rId2"/>
    <p:sldLayoutId id="2147483781" r:id="rId3"/>
    <p:sldLayoutId id="2147483839" r:id="rId4"/>
    <p:sldLayoutId id="2147483830" r:id="rId5"/>
    <p:sldLayoutId id="2147483831" r:id="rId6"/>
    <p:sldLayoutId id="2147483832" r:id="rId7"/>
    <p:sldLayoutId id="2147483889" r:id="rId8"/>
    <p:sldLayoutId id="2147483886" r:id="rId9"/>
    <p:sldLayoutId id="2147483887" r:id="rId10"/>
    <p:sldLayoutId id="2147483888"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78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A06B67D6-D2AA-4CB5-BB14-6A217937A716}"/>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7F97D153-DEF8-EB72-6581-6635088FD8D8}"/>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3009645139"/>
      </p:ext>
    </p:extLst>
  </p:cSld>
  <p:clrMap bg1="lt1" tx1="dk1" bg2="lt2" tx2="dk2" accent1="accent1" accent2="accent2" accent3="accent3" accent4="accent4" accent5="accent5" accent6="accent6" hlink="hlink" folHlink="folHlink"/>
  <p:sldLayoutIdLst>
    <p:sldLayoutId id="2147483746" r:id="rId1"/>
    <p:sldLayoutId id="2147483841" r:id="rId2"/>
    <p:sldLayoutId id="2147483842" r:id="rId3"/>
    <p:sldLayoutId id="2147483840" r:id="rId4"/>
    <p:sldLayoutId id="2147483843" r:id="rId5"/>
    <p:sldLayoutId id="2147483803" r:id="rId6"/>
    <p:sldLayoutId id="2147483802" r:id="rId7"/>
    <p:sldLayoutId id="2147483895" r:id="rId8"/>
    <p:sldLayoutId id="2147483896" r:id="rId9"/>
    <p:sldLayoutId id="2147483897" r:id="rId10"/>
    <p:sldLayoutId id="2147483898"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804"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5BC2915C-91CA-41FD-ADEC-0598F2C5F120}"/>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E43902EC-0B3C-2F47-CB41-49217635A77B}"/>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1369645148"/>
      </p:ext>
    </p:extLst>
  </p:cSld>
  <p:clrMap bg1="lt1" tx1="dk1" bg2="lt2" tx2="dk2" accent1="accent1" accent2="accent2" accent3="accent3" accent4="accent4" accent5="accent5" accent6="accent6" hlink="hlink" folHlink="folHlink"/>
  <p:sldLayoutIdLst>
    <p:sldLayoutId id="2147483785" r:id="rId1"/>
    <p:sldLayoutId id="2147483805" r:id="rId2"/>
    <p:sldLayoutId id="2147483806" r:id="rId3"/>
    <p:sldLayoutId id="2147483845" r:id="rId4"/>
    <p:sldLayoutId id="2147483846" r:id="rId5"/>
    <p:sldLayoutId id="2147483847" r:id="rId6"/>
    <p:sldLayoutId id="2147483848" r:id="rId7"/>
    <p:sldLayoutId id="2147483900" r:id="rId8"/>
    <p:sldLayoutId id="2147483901" r:id="rId9"/>
    <p:sldLayoutId id="2147483902" r:id="rId10"/>
    <p:sldLayoutId id="2147483903" r:id="rId11"/>
    <p:sldLayoutId id="2147483963" r:id="rId12"/>
    <p:sldLayoutId id="2147483967" r:id="rId13"/>
    <p:sldLayoutId id="2147483968" r:id="rId14"/>
    <p:sldLayoutId id="2147483969" r:id="rId15"/>
    <p:sldLayoutId id="2147483970" r:id="rId16"/>
    <p:sldLayoutId id="2147483964" r:id="rId17"/>
    <p:sldLayoutId id="2147483965" r:id="rId18"/>
    <p:sldLayoutId id="2147483966" r:id="rId19"/>
    <p:sldLayoutId id="2147483807"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F9674E2C-1072-4356-A07B-0A32BBDF9221}"/>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D5B4F988-0F32-1999-5C5D-ACB871205EB5}"/>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1560827226"/>
      </p:ext>
    </p:extLst>
  </p:cSld>
  <p:clrMap bg1="lt1" tx1="dk1" bg2="lt2" tx2="dk2" accent1="accent1" accent2="accent2" accent3="accent3" accent4="accent4" accent5="accent5" accent6="accent6" hlink="hlink" folHlink="folHlink"/>
  <p:sldLayoutIdLst>
    <p:sldLayoutId id="2147483748" r:id="rId1"/>
    <p:sldLayoutId id="2147483808" r:id="rId2"/>
    <p:sldLayoutId id="2147483809" r:id="rId3"/>
    <p:sldLayoutId id="2147483856" r:id="rId4"/>
    <p:sldLayoutId id="2147483853" r:id="rId5"/>
    <p:sldLayoutId id="2147483854" r:id="rId6"/>
    <p:sldLayoutId id="2147483855" r:id="rId7"/>
    <p:sldLayoutId id="2147483905" r:id="rId8"/>
    <p:sldLayoutId id="2147483906" r:id="rId9"/>
    <p:sldLayoutId id="2147483907" r:id="rId10"/>
    <p:sldLayoutId id="2147483908" r:id="rId11"/>
    <p:sldLayoutId id="2147483989" r:id="rId12"/>
    <p:sldLayoutId id="2147483990" r:id="rId13"/>
    <p:sldLayoutId id="2147483991" r:id="rId14"/>
    <p:sldLayoutId id="2147483992" r:id="rId15"/>
    <p:sldLayoutId id="2147483996" r:id="rId16"/>
    <p:sldLayoutId id="2147483993" r:id="rId17"/>
    <p:sldLayoutId id="2147483994" r:id="rId18"/>
    <p:sldLayoutId id="2147483995" r:id="rId19"/>
    <p:sldLayoutId id="2147483810" r:id="rId20"/>
    <p:sldLayoutId id="2147484043" r:id="rId21"/>
    <p:sldLayoutId id="2147484044" r:id="rId22"/>
    <p:sldLayoutId id="2147484045"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D40E5C91-D701-4DF3-8EA8-6487D751F11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5A20706E-3F64-B65A-8AC9-7D7FE88E395D}"/>
              </a:ext>
            </a:extLst>
          </p:cNvPr>
          <p:cNvSpPr>
            <a:spLocks noGrp="1"/>
          </p:cNvSpPr>
          <p:nvPr>
            <p:ph type="sldNum" sz="quarter" idx="4"/>
          </p:nvPr>
        </p:nvSpPr>
        <p:spPr>
          <a:xfrm>
            <a:off x="9431548" y="6484249"/>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B465496B-79DE-44AE-8B0E-9FEC4AEFD818}" type="slidenum">
              <a:rPr lang="nl-NL" smtClean="0"/>
              <a:pPr/>
              <a:t>‹#›</a:t>
            </a:fld>
            <a:endParaRPr lang="nl-NL"/>
          </a:p>
        </p:txBody>
      </p:sp>
    </p:spTree>
    <p:extLst>
      <p:ext uri="{BB962C8B-B14F-4D97-AF65-F5344CB8AC3E}">
        <p14:creationId xmlns:p14="http://schemas.microsoft.com/office/powerpoint/2010/main" val="380743489"/>
      </p:ext>
    </p:extLst>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61" r:id="rId4"/>
    <p:sldLayoutId id="2147483858" r:id="rId5"/>
    <p:sldLayoutId id="2147483859" r:id="rId6"/>
    <p:sldLayoutId id="2147483860" r:id="rId7"/>
    <p:sldLayoutId id="2147483910" r:id="rId8"/>
    <p:sldLayoutId id="2147483911" r:id="rId9"/>
    <p:sldLayoutId id="2147483912" r:id="rId10"/>
    <p:sldLayoutId id="2147483913"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81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32.xml"/></Relationships>
</file>

<file path=ppt/slides/_rels/slide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8A47195-4824-4907-8AE9-D7AD4BE08E28}"/>
              </a:ext>
            </a:extLst>
          </p:cNvPr>
          <p:cNvSpPr>
            <a:spLocks noGrp="1"/>
          </p:cNvSpPr>
          <p:nvPr>
            <p:ph type="title"/>
          </p:nvPr>
        </p:nvSpPr>
        <p:spPr/>
        <p:txBody>
          <a:bodyPr/>
          <a:lstStyle/>
          <a:p>
            <a:r>
              <a:rPr lang="nl-NL" dirty="0"/>
              <a:t>JOB SHADOWING</a:t>
            </a:r>
          </a:p>
        </p:txBody>
      </p:sp>
      <p:sp>
        <p:nvSpPr>
          <p:cNvPr id="14" name="Text Placeholder 13">
            <a:extLst>
              <a:ext uri="{FF2B5EF4-FFF2-40B4-BE49-F238E27FC236}">
                <a16:creationId xmlns:a16="http://schemas.microsoft.com/office/drawing/2014/main" id="{887328E7-1ABA-4A97-BD13-05DA9C2D8B9D}"/>
              </a:ext>
            </a:extLst>
          </p:cNvPr>
          <p:cNvSpPr>
            <a:spLocks noGrp="1"/>
          </p:cNvSpPr>
          <p:nvPr>
            <p:ph type="body" sz="quarter" idx="10"/>
          </p:nvPr>
        </p:nvSpPr>
        <p:spPr/>
        <p:txBody>
          <a:bodyPr>
            <a:normAutofit fontScale="92500" lnSpcReduction="10000"/>
          </a:bodyPr>
          <a:lstStyle/>
          <a:p>
            <a:r>
              <a:rPr lang="nl-NL" dirty="0"/>
              <a:t>GUIDE FOR THE JOB SHADOWER</a:t>
            </a:r>
          </a:p>
        </p:txBody>
      </p:sp>
    </p:spTree>
    <p:extLst>
      <p:ext uri="{BB962C8B-B14F-4D97-AF65-F5344CB8AC3E}">
        <p14:creationId xmlns:p14="http://schemas.microsoft.com/office/powerpoint/2010/main" val="233847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ACTIVITIES</a:t>
            </a:r>
          </a:p>
        </p:txBody>
      </p:sp>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r>
              <a:rPr lang="en-US" sz="2800" dirty="0">
                <a:latin typeface="Ink Free" panose="03080402000500000000" pitchFamily="66" charset="0"/>
              </a:rPr>
              <a:t>Meeting with different departments: </a:t>
            </a:r>
          </a:p>
          <a:p>
            <a:endParaRPr lang="nl-NL" sz="800" dirty="0"/>
          </a:p>
          <a:p>
            <a:pPr marL="90170" marR="0">
              <a:spcBef>
                <a:spcPts val="0"/>
              </a:spcBef>
              <a:spcAft>
                <a:spcPts val="300"/>
              </a:spcAft>
            </a:pPr>
            <a:r>
              <a:rPr lang="en-US" sz="2400" b="0" dirty="0"/>
              <a:t>Depending on the job, it might be beneficial to meet with people from different departments to learn about their roles and how they interact with the job you're shadowing.</a:t>
            </a:r>
          </a:p>
          <a:p>
            <a:pPr marL="90170" marR="0">
              <a:spcBef>
                <a:spcPts val="0"/>
              </a:spcBef>
              <a:spcAft>
                <a:spcPts val="300"/>
              </a:spcAft>
            </a:pPr>
            <a:endParaRPr lang="en-US" sz="2400" b="0" dirty="0">
              <a:ea typeface="Frutiger LT"/>
              <a:cs typeface="Frutiger LT"/>
            </a:endParaRPr>
          </a:p>
          <a:p>
            <a:r>
              <a:rPr lang="en-US" dirty="0"/>
              <a:t>Hands-on experience: </a:t>
            </a:r>
          </a:p>
          <a:p>
            <a:r>
              <a:rPr lang="en-US" sz="2400" b="0" dirty="0">
                <a:effectLst/>
                <a:ea typeface="Frutiger LT"/>
                <a:cs typeface="Frutiger LT"/>
              </a:rPr>
              <a:t>In some cases, job shadowing might involve some hands-on experience, </a:t>
            </a:r>
            <a:r>
              <a:rPr lang="en-US" sz="2400" b="0" dirty="0"/>
              <a:t>such as assisting with a task or project.</a:t>
            </a:r>
          </a:p>
          <a:p>
            <a:endParaRPr lang="en-US" sz="2400" b="0" dirty="0">
              <a:ea typeface="Frutiger LT"/>
              <a:cs typeface="Frutiger LT"/>
            </a:endParaRPr>
          </a:p>
          <a:p>
            <a:r>
              <a:rPr lang="en-US" sz="2800" dirty="0">
                <a:latin typeface="Ink Free" panose="03080402000500000000" pitchFamily="66" charset="0"/>
              </a:rPr>
              <a:t>Networking: </a:t>
            </a:r>
          </a:p>
          <a:p>
            <a:endParaRPr lang="nl-NL" sz="800" dirty="0"/>
          </a:p>
          <a:p>
            <a:pPr marL="90170" marR="0">
              <a:spcBef>
                <a:spcPts val="0"/>
              </a:spcBef>
              <a:spcAft>
                <a:spcPts val="300"/>
              </a:spcAft>
            </a:pPr>
            <a:r>
              <a:rPr lang="en-US" sz="2400" b="0" dirty="0"/>
              <a:t>Job shadowing can be a great way to make connections in the industry and build your professional network.</a:t>
            </a:r>
          </a:p>
          <a:p>
            <a:r>
              <a:rPr lang="en-US" sz="2400" b="0" dirty="0">
                <a:effectLst/>
                <a:ea typeface="Frutiger LT"/>
                <a:cs typeface="Frutiger LT"/>
              </a:rPr>
              <a:t> </a:t>
            </a:r>
          </a:p>
        </p:txBody>
      </p:sp>
      <p:sp>
        <p:nvSpPr>
          <p:cNvPr id="4" name="Slide Number Placeholder 3">
            <a:extLst>
              <a:ext uri="{FF2B5EF4-FFF2-40B4-BE49-F238E27FC236}">
                <a16:creationId xmlns:a16="http://schemas.microsoft.com/office/drawing/2014/main" id="{CD76119F-B049-59B3-DE5A-F6EDE8E129DD}"/>
              </a:ext>
            </a:extLst>
          </p:cNvPr>
          <p:cNvSpPr>
            <a:spLocks noGrp="1"/>
          </p:cNvSpPr>
          <p:nvPr>
            <p:ph type="sldNum" sz="quarter" idx="12"/>
          </p:nvPr>
        </p:nvSpPr>
        <p:spPr/>
        <p:txBody>
          <a:bodyPr/>
          <a:lstStyle/>
          <a:p>
            <a:fld id="{B465496B-79DE-44AE-8B0E-9FEC4AEFD818}" type="slidenum">
              <a:rPr lang="nl-NL" smtClean="0"/>
              <a:pPr/>
              <a:t>10</a:t>
            </a:fld>
            <a:endParaRPr lang="nl-NL"/>
          </a:p>
        </p:txBody>
      </p:sp>
    </p:spTree>
    <p:extLst>
      <p:ext uri="{BB962C8B-B14F-4D97-AF65-F5344CB8AC3E}">
        <p14:creationId xmlns:p14="http://schemas.microsoft.com/office/powerpoint/2010/main" val="114112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ACTIVITIES</a:t>
            </a:r>
          </a:p>
        </p:txBody>
      </p:sp>
      <p:pic>
        <p:nvPicPr>
          <p:cNvPr id="6" name="Picture Placeholder 5" descr="A group of people looking at a computer screen&#10;&#10;Description automatically generated with medium confidence">
            <a:extLst>
              <a:ext uri="{FF2B5EF4-FFF2-40B4-BE49-F238E27FC236}">
                <a16:creationId xmlns:a16="http://schemas.microsoft.com/office/drawing/2014/main" id="{3DFD1005-C0BD-16A0-4525-259442E7AB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p:pic>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r>
              <a:rPr lang="en-US" dirty="0"/>
              <a:t>Reviewing documentation: </a:t>
            </a:r>
          </a:p>
          <a:p>
            <a:r>
              <a:rPr lang="en-US" sz="2400" b="0" dirty="0">
                <a:effectLst/>
                <a:ea typeface="Frutiger LT"/>
                <a:cs typeface="Frutiger LT"/>
              </a:rPr>
              <a:t>Reviewing available documents about the company or the job can help you understand the job, the company, and the industry better.</a:t>
            </a:r>
          </a:p>
          <a:p>
            <a:endParaRPr lang="en-US" sz="2400" b="0" dirty="0">
              <a:effectLst/>
              <a:ea typeface="Frutiger LT"/>
              <a:cs typeface="Frutiger LT"/>
            </a:endParaRPr>
          </a:p>
          <a:p>
            <a:r>
              <a:rPr lang="en-US" dirty="0"/>
              <a:t>Job shadowing report: </a:t>
            </a:r>
          </a:p>
          <a:p>
            <a:r>
              <a:rPr lang="en-US" sz="2400" b="0" dirty="0">
                <a:effectLst/>
                <a:ea typeface="Frutiger LT"/>
                <a:cs typeface="Frutiger LT"/>
              </a:rPr>
              <a:t>Some job shadowing programs require participants to write a report on their experience, including what they learned and any insights they gained.</a:t>
            </a:r>
          </a:p>
          <a:p>
            <a:endParaRPr lang="en-US" sz="2400" b="0" dirty="0">
              <a:ea typeface="Frutiger LT"/>
              <a:cs typeface="Frutiger LT"/>
            </a:endParaRPr>
          </a:p>
          <a:p>
            <a:r>
              <a:rPr lang="en-US" sz="2400" b="0" dirty="0">
                <a:effectLst/>
                <a:ea typeface="Frutiger LT"/>
                <a:cs typeface="Frutiger LT"/>
              </a:rPr>
              <a:t>Overall, job shadowing activities should be tailored to the specific job and your needs. It's important to have clear goals and expectations for the program to ensure that it is beneficial for everyone involved.</a:t>
            </a:r>
          </a:p>
        </p:txBody>
      </p:sp>
      <p:sp>
        <p:nvSpPr>
          <p:cNvPr id="4" name="Slide Number Placeholder 3">
            <a:extLst>
              <a:ext uri="{FF2B5EF4-FFF2-40B4-BE49-F238E27FC236}">
                <a16:creationId xmlns:a16="http://schemas.microsoft.com/office/drawing/2014/main" id="{6BC33320-43EB-F575-C124-549317E4DF61}"/>
              </a:ext>
            </a:extLst>
          </p:cNvPr>
          <p:cNvSpPr>
            <a:spLocks noGrp="1"/>
          </p:cNvSpPr>
          <p:nvPr>
            <p:ph type="sldNum" sz="quarter" idx="12"/>
          </p:nvPr>
        </p:nvSpPr>
        <p:spPr/>
        <p:txBody>
          <a:bodyPr/>
          <a:lstStyle/>
          <a:p>
            <a:fld id="{B465496B-79DE-44AE-8B0E-9FEC4AEFD818}" type="slidenum">
              <a:rPr lang="nl-NL" smtClean="0"/>
              <a:pPr/>
              <a:t>11</a:t>
            </a:fld>
            <a:endParaRPr lang="nl-NL"/>
          </a:p>
        </p:txBody>
      </p:sp>
    </p:spTree>
    <p:extLst>
      <p:ext uri="{BB962C8B-B14F-4D97-AF65-F5344CB8AC3E}">
        <p14:creationId xmlns:p14="http://schemas.microsoft.com/office/powerpoint/2010/main" val="2570408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F4B25C-96AA-7744-9A3B-FA31C119EEBE}"/>
              </a:ext>
            </a:extLst>
          </p:cNvPr>
          <p:cNvSpPr>
            <a:spLocks noGrp="1"/>
          </p:cNvSpPr>
          <p:nvPr>
            <p:ph type="title"/>
          </p:nvPr>
        </p:nvSpPr>
        <p:spPr/>
        <p:txBody>
          <a:bodyPr/>
          <a:lstStyle/>
          <a:p>
            <a:r>
              <a:rPr lang="en-US" dirty="0"/>
              <a:t>Preparation</a:t>
            </a:r>
          </a:p>
        </p:txBody>
      </p:sp>
      <p:pic>
        <p:nvPicPr>
          <p:cNvPr id="3" name="Picture Placeholder 2" descr="A group of students sitting at desks&#10;&#10;Description automatically generated with low confidence">
            <a:extLst>
              <a:ext uri="{FF2B5EF4-FFF2-40B4-BE49-F238E27FC236}">
                <a16:creationId xmlns:a16="http://schemas.microsoft.com/office/drawing/2014/main" id="{2B9EADF5-1886-8830-6AFE-63C1B3AE147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449" r="21449"/>
          <a:stretch>
            <a:fillRect/>
          </a:stretch>
        </p:blipFill>
        <p:spPr/>
      </p:pic>
      <p:sp>
        <p:nvSpPr>
          <p:cNvPr id="2" name="Slide Number Placeholder 1">
            <a:extLst>
              <a:ext uri="{FF2B5EF4-FFF2-40B4-BE49-F238E27FC236}">
                <a16:creationId xmlns:a16="http://schemas.microsoft.com/office/drawing/2014/main" id="{579C8557-7B4F-3ED6-02DC-95EED29D80B9}"/>
              </a:ext>
            </a:extLst>
          </p:cNvPr>
          <p:cNvSpPr>
            <a:spLocks noGrp="1"/>
          </p:cNvSpPr>
          <p:nvPr>
            <p:ph type="sldNum" sz="quarter" idx="11"/>
          </p:nvPr>
        </p:nvSpPr>
        <p:spPr/>
        <p:txBody>
          <a:bodyPr/>
          <a:lstStyle/>
          <a:p>
            <a:fld id="{B465496B-79DE-44AE-8B0E-9FEC4AEFD818}" type="slidenum">
              <a:rPr lang="nl-NL" smtClean="0"/>
              <a:pPr/>
              <a:t>12</a:t>
            </a:fld>
            <a:endParaRPr lang="nl-NL"/>
          </a:p>
        </p:txBody>
      </p:sp>
    </p:spTree>
    <p:extLst>
      <p:ext uri="{BB962C8B-B14F-4D97-AF65-F5344CB8AC3E}">
        <p14:creationId xmlns:p14="http://schemas.microsoft.com/office/powerpoint/2010/main" val="2300959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PREPARATION  - BEFORE THE SESSION</a:t>
            </a:r>
          </a:p>
        </p:txBody>
      </p:sp>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r>
              <a:rPr lang="en-US" sz="2400" dirty="0">
                <a:effectLst/>
                <a:ea typeface="Frutiger LT"/>
                <a:cs typeface="Frutiger LT"/>
              </a:rPr>
              <a:t>Confirm</a:t>
            </a:r>
            <a:r>
              <a:rPr lang="en-US" sz="2400" b="0" dirty="0">
                <a:effectLst/>
                <a:ea typeface="Frutiger LT"/>
                <a:cs typeface="Frutiger LT"/>
              </a:rPr>
              <a:t> the date, time, and location of the job shadowing session</a:t>
            </a:r>
          </a:p>
          <a:p>
            <a:r>
              <a:rPr lang="en-US" sz="2400">
                <a:effectLst/>
                <a:ea typeface="Frutiger LT"/>
                <a:cs typeface="Frutiger LT"/>
              </a:rPr>
              <a:t>Set </a:t>
            </a:r>
            <a:r>
              <a:rPr lang="en-US" sz="2400" dirty="0">
                <a:effectLst/>
                <a:ea typeface="Frutiger LT"/>
                <a:cs typeface="Frutiger LT"/>
              </a:rPr>
              <a:t>goals: </a:t>
            </a:r>
            <a:r>
              <a:rPr lang="en-US" sz="2400" b="0" dirty="0">
                <a:effectLst/>
                <a:ea typeface="Frutiger LT"/>
                <a:cs typeface="Frutiger LT"/>
              </a:rPr>
              <a:t>What do you hope to learn from your job shadowing experience? What skills do you want to observe or practice? Set specific goals for your experience and communicate them to the host</a:t>
            </a:r>
          </a:p>
          <a:p>
            <a:r>
              <a:rPr lang="en-US" sz="2400" dirty="0">
                <a:effectLst/>
                <a:ea typeface="Frutiger LT"/>
                <a:cs typeface="Frutiger LT"/>
              </a:rPr>
              <a:t>Research the company and job role: </a:t>
            </a:r>
            <a:r>
              <a:rPr lang="en-US" sz="2400" b="0" dirty="0">
                <a:effectLst/>
                <a:ea typeface="Frutiger LT"/>
                <a:cs typeface="Frutiger LT"/>
              </a:rPr>
              <a:t>Before your job shadowing session, research the company and the job role you will be shadowing. Look for information about the company's mission and values, the products, or services they offer, and any recent news or developments</a:t>
            </a:r>
          </a:p>
          <a:p>
            <a:r>
              <a:rPr lang="en-US" sz="2400" dirty="0">
                <a:effectLst/>
                <a:ea typeface="Frutiger LT"/>
                <a:cs typeface="Frutiger LT"/>
              </a:rPr>
              <a:t>Observe and take notes: </a:t>
            </a:r>
            <a:r>
              <a:rPr lang="en-US" sz="2400" b="0" dirty="0">
                <a:effectLst/>
                <a:ea typeface="Frutiger LT"/>
                <a:cs typeface="Frutiger LT"/>
              </a:rPr>
              <a:t>Pay close attention to what your host is doing and how they are doing it. Take notes on the tasks they are performing, the tools they are using, and any other details that may be helpful</a:t>
            </a:r>
          </a:p>
          <a:p>
            <a:endParaRPr lang="en-US" sz="2400" b="0" dirty="0">
              <a:effectLst/>
              <a:ea typeface="Frutiger LT"/>
              <a:cs typeface="Frutiger LT"/>
            </a:endParaRPr>
          </a:p>
        </p:txBody>
      </p:sp>
      <p:sp>
        <p:nvSpPr>
          <p:cNvPr id="4" name="Slide Number Placeholder 3">
            <a:extLst>
              <a:ext uri="{FF2B5EF4-FFF2-40B4-BE49-F238E27FC236}">
                <a16:creationId xmlns:a16="http://schemas.microsoft.com/office/drawing/2014/main" id="{940085B2-907B-D821-345F-93B79BB2457A}"/>
              </a:ext>
            </a:extLst>
          </p:cNvPr>
          <p:cNvSpPr>
            <a:spLocks noGrp="1"/>
          </p:cNvSpPr>
          <p:nvPr>
            <p:ph type="sldNum" sz="quarter" idx="12"/>
          </p:nvPr>
        </p:nvSpPr>
        <p:spPr/>
        <p:txBody>
          <a:bodyPr/>
          <a:lstStyle/>
          <a:p>
            <a:fld id="{B465496B-79DE-44AE-8B0E-9FEC4AEFD818}" type="slidenum">
              <a:rPr lang="nl-NL" smtClean="0"/>
              <a:pPr/>
              <a:t>13</a:t>
            </a:fld>
            <a:endParaRPr lang="nl-NL"/>
          </a:p>
        </p:txBody>
      </p:sp>
    </p:spTree>
    <p:extLst>
      <p:ext uri="{BB962C8B-B14F-4D97-AF65-F5344CB8AC3E}">
        <p14:creationId xmlns:p14="http://schemas.microsoft.com/office/powerpoint/2010/main" val="824549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PREPARATION  - BEFORE THE SESSION</a:t>
            </a:r>
          </a:p>
        </p:txBody>
      </p:sp>
      <p:pic>
        <p:nvPicPr>
          <p:cNvPr id="6" name="Picture Placeholder 5" descr="A person sitting at a desk with a computer and a book&#10;&#10;Description automatically generated with low confidence">
            <a:extLst>
              <a:ext uri="{FF2B5EF4-FFF2-40B4-BE49-F238E27FC236}">
                <a16:creationId xmlns:a16="http://schemas.microsoft.com/office/drawing/2014/main" id="{CB40C890-6E43-CB0E-0D88-F2C8FA2950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2" r="16662"/>
          <a:stretch>
            <a:fillRect/>
          </a:stretch>
        </p:blipFill>
        <p:spPr/>
      </p:pic>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r>
              <a:rPr lang="en-US" sz="2400" dirty="0">
                <a:effectLst/>
                <a:ea typeface="Frutiger LT"/>
                <a:cs typeface="Frutiger LT"/>
              </a:rPr>
              <a:t>Ask questions: </a:t>
            </a:r>
            <a:r>
              <a:rPr lang="en-US" sz="2400" b="0" dirty="0">
                <a:effectLst/>
                <a:ea typeface="Frutiger LT"/>
                <a:cs typeface="Frutiger LT"/>
              </a:rPr>
              <a:t>Don't be afraid to ask questions. Your host is there to help you learn, so ask about anything you don't understand</a:t>
            </a:r>
          </a:p>
          <a:p>
            <a:r>
              <a:rPr lang="en-US" sz="2400" dirty="0">
                <a:effectLst/>
                <a:ea typeface="Frutiger LT"/>
                <a:cs typeface="Frutiger LT"/>
              </a:rPr>
              <a:t>Dress: </a:t>
            </a:r>
            <a:r>
              <a:rPr lang="en-US" sz="2400" b="0" dirty="0"/>
              <a:t>Align with your host what is the appropriate dress at the location you are are visiting.</a:t>
            </a:r>
          </a:p>
          <a:p>
            <a:r>
              <a:rPr lang="en-US" sz="2400" dirty="0">
                <a:effectLst/>
                <a:ea typeface="Frutiger LT"/>
                <a:cs typeface="Frutiger LT"/>
              </a:rPr>
              <a:t>Bring: </a:t>
            </a:r>
            <a:r>
              <a:rPr lang="en-US" sz="2400" b="0" dirty="0">
                <a:effectLst/>
                <a:ea typeface="Frutiger LT"/>
                <a:cs typeface="Frutiger LT"/>
              </a:rPr>
              <a:t>a notebook and pen to take notes</a:t>
            </a:r>
          </a:p>
          <a:p>
            <a:r>
              <a:rPr lang="en-US" sz="2400" dirty="0">
                <a:ea typeface="Frutiger LT"/>
                <a:cs typeface="Frutiger LT"/>
              </a:rPr>
              <a:t>Lunch: </a:t>
            </a:r>
            <a:r>
              <a:rPr lang="en-US" sz="2400" b="0" dirty="0">
                <a:effectLst/>
                <a:ea typeface="Frutiger LT"/>
                <a:cs typeface="Frutiger LT"/>
              </a:rPr>
              <a:t>Clarify with the host if lunch is provided or you should bring your own lunch</a:t>
            </a:r>
          </a:p>
          <a:p>
            <a:r>
              <a:rPr lang="en-US" sz="2400" dirty="0">
                <a:effectLst/>
                <a:ea typeface="Frutiger LT"/>
                <a:cs typeface="Frutiger LT"/>
              </a:rPr>
              <a:t>Transport: </a:t>
            </a:r>
            <a:r>
              <a:rPr lang="en-US" sz="2400" b="0" dirty="0">
                <a:effectLst/>
                <a:ea typeface="Frutiger LT"/>
                <a:cs typeface="Frutiger LT"/>
              </a:rPr>
              <a:t>Find out how to get best to the location (public transport?)</a:t>
            </a:r>
          </a:p>
          <a:p>
            <a:endParaRPr lang="en-US" sz="2400" b="0" dirty="0">
              <a:effectLst/>
              <a:ea typeface="Frutiger LT"/>
              <a:cs typeface="Frutiger LT"/>
            </a:endParaRPr>
          </a:p>
        </p:txBody>
      </p:sp>
      <p:sp>
        <p:nvSpPr>
          <p:cNvPr id="4" name="Slide Number Placeholder 3">
            <a:extLst>
              <a:ext uri="{FF2B5EF4-FFF2-40B4-BE49-F238E27FC236}">
                <a16:creationId xmlns:a16="http://schemas.microsoft.com/office/drawing/2014/main" id="{A13822B9-339A-99B7-6D6D-E25701BB67D7}"/>
              </a:ext>
            </a:extLst>
          </p:cNvPr>
          <p:cNvSpPr>
            <a:spLocks noGrp="1"/>
          </p:cNvSpPr>
          <p:nvPr>
            <p:ph type="sldNum" sz="quarter" idx="12"/>
          </p:nvPr>
        </p:nvSpPr>
        <p:spPr/>
        <p:txBody>
          <a:bodyPr/>
          <a:lstStyle/>
          <a:p>
            <a:fld id="{B465496B-79DE-44AE-8B0E-9FEC4AEFD818}" type="slidenum">
              <a:rPr lang="nl-NL" smtClean="0"/>
              <a:pPr/>
              <a:t>14</a:t>
            </a:fld>
            <a:endParaRPr lang="nl-NL"/>
          </a:p>
        </p:txBody>
      </p:sp>
    </p:spTree>
    <p:extLst>
      <p:ext uri="{BB962C8B-B14F-4D97-AF65-F5344CB8AC3E}">
        <p14:creationId xmlns:p14="http://schemas.microsoft.com/office/powerpoint/2010/main" val="3447638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1CEB-C41E-0A4D-D9FE-07FE2398A8C2}"/>
              </a:ext>
            </a:extLst>
          </p:cNvPr>
          <p:cNvSpPr>
            <a:spLocks noGrp="1"/>
          </p:cNvSpPr>
          <p:nvPr>
            <p:ph type="title"/>
          </p:nvPr>
        </p:nvSpPr>
        <p:spPr/>
        <p:txBody>
          <a:bodyPr/>
          <a:lstStyle/>
          <a:p>
            <a:r>
              <a:rPr lang="en-US" dirty="0"/>
              <a:t>PREPARATION  - BEFORE THE SESSION</a:t>
            </a:r>
          </a:p>
        </p:txBody>
      </p:sp>
      <p:sp>
        <p:nvSpPr>
          <p:cNvPr id="4" name="Text Placeholder 7">
            <a:extLst>
              <a:ext uri="{FF2B5EF4-FFF2-40B4-BE49-F238E27FC236}">
                <a16:creationId xmlns:a16="http://schemas.microsoft.com/office/drawing/2014/main" id="{F8C02186-9DD8-ECC3-6B8A-BF4E659DADF7}"/>
              </a:ext>
            </a:extLst>
          </p:cNvPr>
          <p:cNvSpPr txBox="1">
            <a:spLocks/>
          </p:cNvSpPr>
          <p:nvPr/>
        </p:nvSpPr>
        <p:spPr>
          <a:xfrm>
            <a:off x="3149046" y="1329295"/>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5" name="Text Placeholder 7">
            <a:extLst>
              <a:ext uri="{FF2B5EF4-FFF2-40B4-BE49-F238E27FC236}">
                <a16:creationId xmlns:a16="http://schemas.microsoft.com/office/drawing/2014/main" id="{45A885F8-E072-F743-7153-C5DA7282CE82}"/>
              </a:ext>
            </a:extLst>
          </p:cNvPr>
          <p:cNvSpPr txBox="1">
            <a:spLocks/>
          </p:cNvSpPr>
          <p:nvPr/>
        </p:nvSpPr>
        <p:spPr>
          <a:xfrm>
            <a:off x="307559" y="1335539"/>
            <a:ext cx="2554911"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000" b="1" dirty="0">
                <a:latin typeface="Ink Free" panose="03080402000500000000" pitchFamily="66" charset="0"/>
              </a:rPr>
              <a:t>Job Role:</a:t>
            </a:r>
          </a:p>
        </p:txBody>
      </p:sp>
      <p:sp>
        <p:nvSpPr>
          <p:cNvPr id="6" name="Text Placeholder 7">
            <a:extLst>
              <a:ext uri="{FF2B5EF4-FFF2-40B4-BE49-F238E27FC236}">
                <a16:creationId xmlns:a16="http://schemas.microsoft.com/office/drawing/2014/main" id="{B89D4EC9-6F0F-FDC1-8338-0D69E67978B3}"/>
              </a:ext>
            </a:extLst>
          </p:cNvPr>
          <p:cNvSpPr txBox="1">
            <a:spLocks/>
          </p:cNvSpPr>
          <p:nvPr/>
        </p:nvSpPr>
        <p:spPr>
          <a:xfrm>
            <a:off x="307559" y="2172451"/>
            <a:ext cx="2554911"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000" b="1" dirty="0">
                <a:latin typeface="Ink Free" panose="03080402000500000000" pitchFamily="66" charset="0"/>
              </a:rPr>
              <a:t>Date:</a:t>
            </a:r>
          </a:p>
        </p:txBody>
      </p:sp>
      <p:sp>
        <p:nvSpPr>
          <p:cNvPr id="7" name="Text Placeholder 7">
            <a:extLst>
              <a:ext uri="{FF2B5EF4-FFF2-40B4-BE49-F238E27FC236}">
                <a16:creationId xmlns:a16="http://schemas.microsoft.com/office/drawing/2014/main" id="{7ABE18DC-8F16-261C-065C-593AD287374D}"/>
              </a:ext>
            </a:extLst>
          </p:cNvPr>
          <p:cNvSpPr txBox="1">
            <a:spLocks/>
          </p:cNvSpPr>
          <p:nvPr/>
        </p:nvSpPr>
        <p:spPr>
          <a:xfrm>
            <a:off x="307559" y="3009363"/>
            <a:ext cx="2554911"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000" b="1" dirty="0">
                <a:latin typeface="Ink Free" panose="03080402000500000000" pitchFamily="66" charset="0"/>
              </a:rPr>
              <a:t>Time:</a:t>
            </a:r>
          </a:p>
        </p:txBody>
      </p:sp>
      <p:sp>
        <p:nvSpPr>
          <p:cNvPr id="8" name="Text Placeholder 7">
            <a:extLst>
              <a:ext uri="{FF2B5EF4-FFF2-40B4-BE49-F238E27FC236}">
                <a16:creationId xmlns:a16="http://schemas.microsoft.com/office/drawing/2014/main" id="{F514BED4-BDB2-28D0-E084-6583A1E86E54}"/>
              </a:ext>
            </a:extLst>
          </p:cNvPr>
          <p:cNvSpPr txBox="1">
            <a:spLocks/>
          </p:cNvSpPr>
          <p:nvPr/>
        </p:nvSpPr>
        <p:spPr>
          <a:xfrm>
            <a:off x="307559" y="3846275"/>
            <a:ext cx="2554911"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000" b="1" dirty="0">
                <a:latin typeface="Ink Free" panose="03080402000500000000" pitchFamily="66" charset="0"/>
              </a:rPr>
              <a:t>Goals:</a:t>
            </a:r>
          </a:p>
        </p:txBody>
      </p:sp>
      <p:sp>
        <p:nvSpPr>
          <p:cNvPr id="9" name="Text Placeholder 7">
            <a:extLst>
              <a:ext uri="{FF2B5EF4-FFF2-40B4-BE49-F238E27FC236}">
                <a16:creationId xmlns:a16="http://schemas.microsoft.com/office/drawing/2014/main" id="{6A2C3AC4-7830-FB63-3907-1D91DEC19390}"/>
              </a:ext>
            </a:extLst>
          </p:cNvPr>
          <p:cNvSpPr txBox="1">
            <a:spLocks/>
          </p:cNvSpPr>
          <p:nvPr/>
        </p:nvSpPr>
        <p:spPr>
          <a:xfrm>
            <a:off x="3149045" y="3846274"/>
            <a:ext cx="8735395" cy="2643978"/>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0" name="Text Placeholder 7">
            <a:extLst>
              <a:ext uri="{FF2B5EF4-FFF2-40B4-BE49-F238E27FC236}">
                <a16:creationId xmlns:a16="http://schemas.microsoft.com/office/drawing/2014/main" id="{4E80DCBC-B64C-74E7-7B54-3F4374C262DE}"/>
              </a:ext>
            </a:extLst>
          </p:cNvPr>
          <p:cNvSpPr txBox="1">
            <a:spLocks/>
          </p:cNvSpPr>
          <p:nvPr/>
        </p:nvSpPr>
        <p:spPr>
          <a:xfrm>
            <a:off x="3149046" y="3009362"/>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1" name="Text Placeholder 7">
            <a:extLst>
              <a:ext uri="{FF2B5EF4-FFF2-40B4-BE49-F238E27FC236}">
                <a16:creationId xmlns:a16="http://schemas.microsoft.com/office/drawing/2014/main" id="{6DFF92AF-CD22-925D-C93D-72C79468D372}"/>
              </a:ext>
            </a:extLst>
          </p:cNvPr>
          <p:cNvSpPr txBox="1">
            <a:spLocks/>
          </p:cNvSpPr>
          <p:nvPr/>
        </p:nvSpPr>
        <p:spPr>
          <a:xfrm>
            <a:off x="3149046" y="2159963"/>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4" name="Text Placeholder 7">
            <a:extLst>
              <a:ext uri="{FF2B5EF4-FFF2-40B4-BE49-F238E27FC236}">
                <a16:creationId xmlns:a16="http://schemas.microsoft.com/office/drawing/2014/main" id="{2AAD4660-9EE5-D52D-910A-DF38D3A0DF88}"/>
              </a:ext>
            </a:extLst>
          </p:cNvPr>
          <p:cNvSpPr txBox="1">
            <a:spLocks/>
          </p:cNvSpPr>
          <p:nvPr/>
        </p:nvSpPr>
        <p:spPr>
          <a:xfrm>
            <a:off x="240516" y="668304"/>
            <a:ext cx="11710967" cy="818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2000" dirty="0">
              <a:latin typeface="Ink Free" panose="03080402000500000000" pitchFamily="66" charset="0"/>
            </a:endParaRPr>
          </a:p>
        </p:txBody>
      </p:sp>
      <p:sp>
        <p:nvSpPr>
          <p:cNvPr id="15" name="Text Placeholder 7">
            <a:extLst>
              <a:ext uri="{FF2B5EF4-FFF2-40B4-BE49-F238E27FC236}">
                <a16:creationId xmlns:a16="http://schemas.microsoft.com/office/drawing/2014/main" id="{5AF59AF1-B2DA-4CCA-F88D-6A9EE018011E}"/>
              </a:ext>
            </a:extLst>
          </p:cNvPr>
          <p:cNvSpPr txBox="1">
            <a:spLocks/>
          </p:cNvSpPr>
          <p:nvPr/>
        </p:nvSpPr>
        <p:spPr>
          <a:xfrm>
            <a:off x="240515" y="813173"/>
            <a:ext cx="11710967" cy="818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latin typeface="Ink Free" panose="03080402000500000000" pitchFamily="66" charset="0"/>
              </a:rPr>
              <a:t>CLARIFY DATE AND TIME AND DEFINE YOUR GOALS</a:t>
            </a:r>
          </a:p>
        </p:txBody>
      </p:sp>
      <p:sp>
        <p:nvSpPr>
          <p:cNvPr id="3" name="Slide Number Placeholder 2">
            <a:extLst>
              <a:ext uri="{FF2B5EF4-FFF2-40B4-BE49-F238E27FC236}">
                <a16:creationId xmlns:a16="http://schemas.microsoft.com/office/drawing/2014/main" id="{F03B8AB0-FAD3-F294-CDDD-FA4A7B0F495C}"/>
              </a:ext>
            </a:extLst>
          </p:cNvPr>
          <p:cNvSpPr>
            <a:spLocks noGrp="1"/>
          </p:cNvSpPr>
          <p:nvPr>
            <p:ph type="sldNum" sz="quarter" idx="12"/>
          </p:nvPr>
        </p:nvSpPr>
        <p:spPr/>
        <p:txBody>
          <a:bodyPr/>
          <a:lstStyle/>
          <a:p>
            <a:fld id="{B465496B-79DE-44AE-8B0E-9FEC4AEFD818}" type="slidenum">
              <a:rPr lang="nl-NL" smtClean="0"/>
              <a:pPr/>
              <a:t>15</a:t>
            </a:fld>
            <a:endParaRPr lang="nl-NL"/>
          </a:p>
        </p:txBody>
      </p:sp>
    </p:spTree>
    <p:extLst>
      <p:ext uri="{BB962C8B-B14F-4D97-AF65-F5344CB8AC3E}">
        <p14:creationId xmlns:p14="http://schemas.microsoft.com/office/powerpoint/2010/main" val="1498084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PREPARATION  - DURING THE SESSION</a:t>
            </a:r>
          </a:p>
        </p:txBody>
      </p:sp>
      <p:pic>
        <p:nvPicPr>
          <p:cNvPr id="6" name="Picture Placeholder 5" descr="A person and a young person looking at a computer&#10;&#10;Description automatically generated with low confidence">
            <a:extLst>
              <a:ext uri="{FF2B5EF4-FFF2-40B4-BE49-F238E27FC236}">
                <a16:creationId xmlns:a16="http://schemas.microsoft.com/office/drawing/2014/main" id="{72BDD4F6-5C9F-2EAF-4DED-A85EB550AA8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p:pic>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pPr marL="342900" indent="-342900">
              <a:buFont typeface="Arial" panose="020B0604020202020204" pitchFamily="34" charset="0"/>
              <a:buChar char="•"/>
            </a:pPr>
            <a:r>
              <a:rPr lang="en-US" sz="2400" b="0" dirty="0">
                <a:effectLst/>
                <a:ea typeface="Frutiger LT"/>
                <a:cs typeface="Frutiger LT"/>
              </a:rPr>
              <a:t>Arrive on time</a:t>
            </a:r>
          </a:p>
          <a:p>
            <a:pPr marL="342900" indent="-342900">
              <a:buFont typeface="Arial" panose="020B0604020202020204" pitchFamily="34" charset="0"/>
              <a:buChar char="•"/>
            </a:pPr>
            <a:r>
              <a:rPr lang="en-US" sz="2400" b="0" dirty="0">
                <a:effectLst/>
                <a:ea typeface="Frutiger LT"/>
                <a:cs typeface="Frutiger LT"/>
              </a:rPr>
              <a:t>Be respectful and professional</a:t>
            </a:r>
          </a:p>
          <a:p>
            <a:pPr marL="342900" indent="-342900">
              <a:buFont typeface="Arial" panose="020B0604020202020204" pitchFamily="34" charset="0"/>
              <a:buChar char="•"/>
            </a:pPr>
            <a:r>
              <a:rPr lang="en-US" sz="2400" b="0" dirty="0">
                <a:effectLst/>
                <a:ea typeface="Frutiger LT"/>
                <a:cs typeface="Frutiger LT"/>
              </a:rPr>
              <a:t>Observe and take notes</a:t>
            </a:r>
          </a:p>
          <a:p>
            <a:pPr marL="342900" indent="-342900">
              <a:buFont typeface="Arial" panose="020B0604020202020204" pitchFamily="34" charset="0"/>
              <a:buChar char="•"/>
            </a:pPr>
            <a:r>
              <a:rPr lang="en-US" sz="2400" b="0" dirty="0">
                <a:effectLst/>
                <a:ea typeface="Frutiger LT"/>
                <a:cs typeface="Frutiger LT"/>
              </a:rPr>
              <a:t>Ask questions</a:t>
            </a:r>
          </a:p>
          <a:p>
            <a:pPr marL="342900" indent="-342900">
              <a:buFont typeface="Arial" panose="020B0604020202020204" pitchFamily="34" charset="0"/>
              <a:buChar char="•"/>
            </a:pPr>
            <a:r>
              <a:rPr lang="en-US" sz="2400" b="0" dirty="0">
                <a:effectLst/>
                <a:ea typeface="Frutiger LT"/>
                <a:cs typeface="Frutiger LT"/>
              </a:rPr>
              <a:t>Be proactive and volunteer to help with tasks</a:t>
            </a:r>
          </a:p>
          <a:p>
            <a:pPr marL="342900" indent="-342900">
              <a:buFont typeface="Arial" panose="020B0604020202020204" pitchFamily="34" charset="0"/>
              <a:buChar char="•"/>
            </a:pPr>
            <a:r>
              <a:rPr lang="en-US" sz="2400" b="0" dirty="0">
                <a:effectLst/>
                <a:ea typeface="Frutiger LT"/>
                <a:cs typeface="Frutiger LT"/>
              </a:rPr>
              <a:t>Network with employees</a:t>
            </a:r>
          </a:p>
          <a:p>
            <a:endParaRPr lang="en-US" sz="2400" b="0" dirty="0">
              <a:effectLst/>
              <a:ea typeface="Frutiger LT"/>
              <a:cs typeface="Frutiger LT"/>
            </a:endParaRPr>
          </a:p>
        </p:txBody>
      </p:sp>
      <p:sp>
        <p:nvSpPr>
          <p:cNvPr id="4" name="Slide Number Placeholder 3">
            <a:extLst>
              <a:ext uri="{FF2B5EF4-FFF2-40B4-BE49-F238E27FC236}">
                <a16:creationId xmlns:a16="http://schemas.microsoft.com/office/drawing/2014/main" id="{EDD4FBFF-EC49-65F5-B333-FC98100FAD65}"/>
              </a:ext>
            </a:extLst>
          </p:cNvPr>
          <p:cNvSpPr>
            <a:spLocks noGrp="1"/>
          </p:cNvSpPr>
          <p:nvPr>
            <p:ph type="sldNum" sz="quarter" idx="12"/>
          </p:nvPr>
        </p:nvSpPr>
        <p:spPr/>
        <p:txBody>
          <a:bodyPr/>
          <a:lstStyle/>
          <a:p>
            <a:fld id="{B465496B-79DE-44AE-8B0E-9FEC4AEFD818}" type="slidenum">
              <a:rPr lang="nl-NL" smtClean="0"/>
              <a:pPr/>
              <a:t>16</a:t>
            </a:fld>
            <a:endParaRPr lang="nl-NL"/>
          </a:p>
        </p:txBody>
      </p:sp>
    </p:spTree>
    <p:extLst>
      <p:ext uri="{BB962C8B-B14F-4D97-AF65-F5344CB8AC3E}">
        <p14:creationId xmlns:p14="http://schemas.microsoft.com/office/powerpoint/2010/main" val="10467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1CEB-C41E-0A4D-D9FE-07FE2398A8C2}"/>
              </a:ext>
            </a:extLst>
          </p:cNvPr>
          <p:cNvSpPr>
            <a:spLocks noGrp="1"/>
          </p:cNvSpPr>
          <p:nvPr>
            <p:ph type="title"/>
          </p:nvPr>
        </p:nvSpPr>
        <p:spPr/>
        <p:txBody>
          <a:bodyPr/>
          <a:lstStyle/>
          <a:p>
            <a:r>
              <a:rPr lang="en-US" dirty="0"/>
              <a:t>QUESTIONS</a:t>
            </a:r>
          </a:p>
        </p:txBody>
      </p:sp>
      <p:sp>
        <p:nvSpPr>
          <p:cNvPr id="9" name="Text Placeholder 7">
            <a:extLst>
              <a:ext uri="{FF2B5EF4-FFF2-40B4-BE49-F238E27FC236}">
                <a16:creationId xmlns:a16="http://schemas.microsoft.com/office/drawing/2014/main" id="{6A2C3AC4-7830-FB63-3907-1D91DEC19390}"/>
              </a:ext>
            </a:extLst>
          </p:cNvPr>
          <p:cNvSpPr txBox="1">
            <a:spLocks/>
          </p:cNvSpPr>
          <p:nvPr/>
        </p:nvSpPr>
        <p:spPr>
          <a:xfrm>
            <a:off x="334293" y="1940562"/>
            <a:ext cx="11461476" cy="4474714"/>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graphicFrame>
        <p:nvGraphicFramePr>
          <p:cNvPr id="12" name="Table 11">
            <a:extLst>
              <a:ext uri="{FF2B5EF4-FFF2-40B4-BE49-F238E27FC236}">
                <a16:creationId xmlns:a16="http://schemas.microsoft.com/office/drawing/2014/main" id="{B1A628CC-56A2-7E1C-98C4-F9CBC74C4514}"/>
              </a:ext>
            </a:extLst>
          </p:cNvPr>
          <p:cNvGraphicFramePr>
            <a:graphicFrameLocks noGrp="1"/>
          </p:cNvGraphicFramePr>
          <p:nvPr>
            <p:extLst>
              <p:ext uri="{D42A27DB-BD31-4B8C-83A1-F6EECF244321}">
                <p14:modId xmlns:p14="http://schemas.microsoft.com/office/powerpoint/2010/main" val="450314020"/>
              </p:ext>
            </p:extLst>
          </p:nvPr>
        </p:nvGraphicFramePr>
        <p:xfrm>
          <a:off x="334294" y="1945640"/>
          <a:ext cx="11492444" cy="1483360"/>
        </p:xfrm>
        <a:graphic>
          <a:graphicData uri="http://schemas.openxmlformats.org/drawingml/2006/table">
            <a:tbl>
              <a:tblPr firstRow="1" bandRow="1">
                <a:tableStyleId>{5C22544A-7EE6-4342-B048-85BDC9FD1C3A}</a:tableStyleId>
              </a:tblPr>
              <a:tblGrid>
                <a:gridCol w="11492444">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graphicFrame>
        <p:nvGraphicFramePr>
          <p:cNvPr id="13" name="Table 12">
            <a:extLst>
              <a:ext uri="{FF2B5EF4-FFF2-40B4-BE49-F238E27FC236}">
                <a16:creationId xmlns:a16="http://schemas.microsoft.com/office/drawing/2014/main" id="{EB8554B2-B05D-AA8F-BAA6-E1CD4D7628A7}"/>
              </a:ext>
            </a:extLst>
          </p:cNvPr>
          <p:cNvGraphicFramePr>
            <a:graphicFrameLocks noGrp="1"/>
          </p:cNvGraphicFramePr>
          <p:nvPr>
            <p:extLst>
              <p:ext uri="{D42A27DB-BD31-4B8C-83A1-F6EECF244321}">
                <p14:modId xmlns:p14="http://schemas.microsoft.com/office/powerpoint/2010/main" val="1247826491"/>
              </p:ext>
            </p:extLst>
          </p:nvPr>
        </p:nvGraphicFramePr>
        <p:xfrm>
          <a:off x="334293" y="3431539"/>
          <a:ext cx="11492444" cy="1483360"/>
        </p:xfrm>
        <a:graphic>
          <a:graphicData uri="http://schemas.openxmlformats.org/drawingml/2006/table">
            <a:tbl>
              <a:tblPr firstRow="1" bandRow="1">
                <a:tableStyleId>{5C22544A-7EE6-4342-B048-85BDC9FD1C3A}</a:tableStyleId>
              </a:tblPr>
              <a:tblGrid>
                <a:gridCol w="11492444">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graphicFrame>
        <p:nvGraphicFramePr>
          <p:cNvPr id="14" name="Table 13">
            <a:extLst>
              <a:ext uri="{FF2B5EF4-FFF2-40B4-BE49-F238E27FC236}">
                <a16:creationId xmlns:a16="http://schemas.microsoft.com/office/drawing/2014/main" id="{1C9BFF9B-7FE7-3118-4FC6-A14CDBA84861}"/>
              </a:ext>
            </a:extLst>
          </p:cNvPr>
          <p:cNvGraphicFramePr>
            <a:graphicFrameLocks noGrp="1"/>
          </p:cNvGraphicFramePr>
          <p:nvPr>
            <p:extLst>
              <p:ext uri="{D42A27DB-BD31-4B8C-83A1-F6EECF244321}">
                <p14:modId xmlns:p14="http://schemas.microsoft.com/office/powerpoint/2010/main" val="2420007742"/>
              </p:ext>
            </p:extLst>
          </p:nvPr>
        </p:nvGraphicFramePr>
        <p:xfrm>
          <a:off x="334292" y="4917438"/>
          <a:ext cx="11492444" cy="1483360"/>
        </p:xfrm>
        <a:graphic>
          <a:graphicData uri="http://schemas.openxmlformats.org/drawingml/2006/table">
            <a:tbl>
              <a:tblPr firstRow="1" bandRow="1">
                <a:tableStyleId>{5C22544A-7EE6-4342-B048-85BDC9FD1C3A}</a:tableStyleId>
              </a:tblPr>
              <a:tblGrid>
                <a:gridCol w="11492444">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sp>
        <p:nvSpPr>
          <p:cNvPr id="3" name="Slide Number Placeholder 2">
            <a:extLst>
              <a:ext uri="{FF2B5EF4-FFF2-40B4-BE49-F238E27FC236}">
                <a16:creationId xmlns:a16="http://schemas.microsoft.com/office/drawing/2014/main" id="{AFC582B9-5F49-DC32-80C7-6B35033B24D1}"/>
              </a:ext>
            </a:extLst>
          </p:cNvPr>
          <p:cNvSpPr>
            <a:spLocks noGrp="1"/>
          </p:cNvSpPr>
          <p:nvPr>
            <p:ph type="sldNum" sz="quarter" idx="12"/>
          </p:nvPr>
        </p:nvSpPr>
        <p:spPr/>
        <p:txBody>
          <a:bodyPr/>
          <a:lstStyle/>
          <a:p>
            <a:fld id="{B465496B-79DE-44AE-8B0E-9FEC4AEFD818}" type="slidenum">
              <a:rPr lang="nl-NL" smtClean="0"/>
              <a:pPr/>
              <a:t>17</a:t>
            </a:fld>
            <a:endParaRPr lang="nl-NL"/>
          </a:p>
        </p:txBody>
      </p:sp>
    </p:spTree>
    <p:extLst>
      <p:ext uri="{BB962C8B-B14F-4D97-AF65-F5344CB8AC3E}">
        <p14:creationId xmlns:p14="http://schemas.microsoft.com/office/powerpoint/2010/main" val="1883495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PREPARATION  - AFTER THE SESSION</a:t>
            </a:r>
          </a:p>
        </p:txBody>
      </p:sp>
      <p:pic>
        <p:nvPicPr>
          <p:cNvPr id="6" name="Picture Placeholder 5" descr="A group of people sitting around a table&#10;&#10;Description automatically generated with medium confidence">
            <a:extLst>
              <a:ext uri="{FF2B5EF4-FFF2-40B4-BE49-F238E27FC236}">
                <a16:creationId xmlns:a16="http://schemas.microsoft.com/office/drawing/2014/main" id="{D124A74F-4098-4EA0-8C6B-3D7462CB0C2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p:pic>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pPr marL="342900" indent="-342900">
              <a:buFont typeface="Arial" panose="020B0604020202020204" pitchFamily="34" charset="0"/>
              <a:buChar char="•"/>
            </a:pPr>
            <a:r>
              <a:rPr lang="en-US" sz="2400" b="0" dirty="0">
                <a:effectLst/>
                <a:ea typeface="Frutiger LT"/>
                <a:cs typeface="Frutiger LT"/>
              </a:rPr>
              <a:t>Reflect on what you learned </a:t>
            </a:r>
          </a:p>
          <a:p>
            <a:pPr marL="342900" indent="-342900">
              <a:buFont typeface="Arial" panose="020B0604020202020204" pitchFamily="34" charset="0"/>
              <a:buChar char="•"/>
            </a:pPr>
            <a:endParaRPr lang="en-US" sz="2400" b="0" dirty="0">
              <a:effectLst/>
              <a:ea typeface="Frutiger LT"/>
              <a:cs typeface="Frutiger LT"/>
            </a:endParaRPr>
          </a:p>
          <a:p>
            <a:pPr marL="342900" indent="-342900">
              <a:buFont typeface="Arial" panose="020B0604020202020204" pitchFamily="34" charset="0"/>
              <a:buChar char="•"/>
            </a:pPr>
            <a:r>
              <a:rPr lang="en-US" sz="2400" b="0" dirty="0">
                <a:effectLst/>
                <a:ea typeface="Frutiger LT"/>
                <a:cs typeface="Frutiger LT"/>
              </a:rPr>
              <a:t>Review your notes </a:t>
            </a:r>
          </a:p>
          <a:p>
            <a:pPr marL="342900" indent="-342900">
              <a:buFont typeface="Arial" panose="020B0604020202020204" pitchFamily="34" charset="0"/>
              <a:buChar char="•"/>
            </a:pPr>
            <a:endParaRPr lang="en-US" sz="2400" b="0" dirty="0">
              <a:effectLst/>
              <a:ea typeface="Frutiger LT"/>
              <a:cs typeface="Frutiger LT"/>
            </a:endParaRPr>
          </a:p>
          <a:p>
            <a:pPr marL="342900" indent="-342900">
              <a:buFont typeface="Arial" panose="020B0604020202020204" pitchFamily="34" charset="0"/>
              <a:buChar char="•"/>
            </a:pPr>
            <a:r>
              <a:rPr lang="en-US" sz="2400" b="0" dirty="0">
                <a:effectLst/>
                <a:ea typeface="Frutiger LT"/>
                <a:cs typeface="Frutiger LT"/>
              </a:rPr>
              <a:t>Stay connected with the person you shadowed. Send a thank- you note and follow-up with any questions or insights you gained from the experience. </a:t>
            </a:r>
          </a:p>
          <a:p>
            <a:pPr marL="342900" indent="-342900">
              <a:buFont typeface="Arial" panose="020B0604020202020204" pitchFamily="34" charset="0"/>
              <a:buChar char="•"/>
            </a:pPr>
            <a:endParaRPr lang="en-US" sz="2400" b="0" dirty="0">
              <a:effectLst/>
              <a:ea typeface="Frutiger LT"/>
              <a:cs typeface="Frutiger LT"/>
            </a:endParaRPr>
          </a:p>
          <a:p>
            <a:pPr marL="342900" indent="-342900">
              <a:buFont typeface="Arial" panose="020B0604020202020204" pitchFamily="34" charset="0"/>
              <a:buChar char="•"/>
            </a:pPr>
            <a:r>
              <a:rPr lang="en-US" sz="2400" b="0" dirty="0">
                <a:effectLst/>
                <a:ea typeface="Frutiger LT"/>
                <a:cs typeface="Frutiger LT"/>
              </a:rPr>
              <a:t>If you felt uncomfortable or noticed that any boundaries were crossed during the activities, report through the safeguarding channels.</a:t>
            </a:r>
          </a:p>
        </p:txBody>
      </p:sp>
      <p:sp>
        <p:nvSpPr>
          <p:cNvPr id="4" name="Slide Number Placeholder 3">
            <a:extLst>
              <a:ext uri="{FF2B5EF4-FFF2-40B4-BE49-F238E27FC236}">
                <a16:creationId xmlns:a16="http://schemas.microsoft.com/office/drawing/2014/main" id="{56DC1651-AF81-8996-91B0-A94B71ED0EE7}"/>
              </a:ext>
            </a:extLst>
          </p:cNvPr>
          <p:cNvSpPr>
            <a:spLocks noGrp="1"/>
          </p:cNvSpPr>
          <p:nvPr>
            <p:ph type="sldNum" sz="quarter" idx="12"/>
          </p:nvPr>
        </p:nvSpPr>
        <p:spPr/>
        <p:txBody>
          <a:bodyPr/>
          <a:lstStyle/>
          <a:p>
            <a:fld id="{B465496B-79DE-44AE-8B0E-9FEC4AEFD818}" type="slidenum">
              <a:rPr lang="nl-NL" smtClean="0"/>
              <a:pPr/>
              <a:t>18</a:t>
            </a:fld>
            <a:endParaRPr lang="nl-NL"/>
          </a:p>
        </p:txBody>
      </p:sp>
    </p:spTree>
    <p:extLst>
      <p:ext uri="{BB962C8B-B14F-4D97-AF65-F5344CB8AC3E}">
        <p14:creationId xmlns:p14="http://schemas.microsoft.com/office/powerpoint/2010/main" val="2405705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086C32-0630-C77D-8D98-FAAB3000A5A1}"/>
              </a:ext>
            </a:extLst>
          </p:cNvPr>
          <p:cNvSpPr>
            <a:spLocks noGrp="1"/>
          </p:cNvSpPr>
          <p:nvPr>
            <p:ph type="title"/>
          </p:nvPr>
        </p:nvSpPr>
        <p:spPr/>
        <p:txBody>
          <a:bodyPr/>
          <a:lstStyle/>
          <a:p>
            <a:r>
              <a:rPr lang="en-US" cap="all" dirty="0"/>
              <a:t>YOUR REFLECTIONS – YOUR LEARNING</a:t>
            </a:r>
          </a:p>
        </p:txBody>
      </p:sp>
      <p:sp>
        <p:nvSpPr>
          <p:cNvPr id="2" name="Text Placeholder 1">
            <a:extLst>
              <a:ext uri="{FF2B5EF4-FFF2-40B4-BE49-F238E27FC236}">
                <a16:creationId xmlns:a16="http://schemas.microsoft.com/office/drawing/2014/main" id="{C73778BB-1B35-2D90-0B82-013BEFCBF475}"/>
              </a:ext>
            </a:extLst>
          </p:cNvPr>
          <p:cNvSpPr>
            <a:spLocks noGrp="1"/>
          </p:cNvSpPr>
          <p:nvPr>
            <p:ph type="body" sz="quarter" idx="11"/>
          </p:nvPr>
        </p:nvSpPr>
        <p:spPr/>
        <p:txBody>
          <a:bodyPr/>
          <a:lstStyle/>
          <a:p>
            <a:endParaRPr lang="en-US"/>
          </a:p>
        </p:txBody>
      </p:sp>
      <p:sp>
        <p:nvSpPr>
          <p:cNvPr id="4" name="Rectangle: Rounded Corners 3">
            <a:extLst>
              <a:ext uri="{FF2B5EF4-FFF2-40B4-BE49-F238E27FC236}">
                <a16:creationId xmlns:a16="http://schemas.microsoft.com/office/drawing/2014/main" id="{29574F03-EA55-A695-3F2C-CA0A24D5312A}"/>
              </a:ext>
            </a:extLst>
          </p:cNvPr>
          <p:cNvSpPr/>
          <p:nvPr/>
        </p:nvSpPr>
        <p:spPr>
          <a:xfrm>
            <a:off x="145647" y="1179404"/>
            <a:ext cx="11926280" cy="5446843"/>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F482F38-CB6C-FC92-3ACF-B6DDA541BB3D}"/>
              </a:ext>
            </a:extLst>
          </p:cNvPr>
          <p:cNvSpPr txBox="1"/>
          <p:nvPr/>
        </p:nvSpPr>
        <p:spPr>
          <a:xfrm>
            <a:off x="383507" y="1572449"/>
            <a:ext cx="11662846" cy="2862322"/>
          </a:xfrm>
          <a:prstGeom prst="rect">
            <a:avLst/>
          </a:prstGeom>
          <a:noFill/>
        </p:spPr>
        <p:txBody>
          <a:bodyPr wrap="square" rtlCol="0">
            <a:spAutoFit/>
          </a:bodyPr>
          <a:lstStyle/>
          <a:p>
            <a:pPr marL="457200" indent="-457200" algn="l">
              <a:buAutoNum type="arabicPeriod"/>
            </a:pPr>
            <a:r>
              <a:rPr lang="en-US" sz="2000" b="0" i="0" dirty="0">
                <a:effectLst/>
                <a:latin typeface="Ink Free" panose="03080402000500000000" pitchFamily="66" charset="0"/>
              </a:rPr>
              <a:t>What are your main take aways from this job shadowing experience? Did you meet your goals?</a:t>
            </a:r>
            <a:endParaRPr lang="en-US" sz="2000" dirty="0">
              <a:latin typeface="Ink Free" panose="03080402000500000000" pitchFamily="66" charset="0"/>
            </a:endParaRPr>
          </a:p>
          <a:p>
            <a:pPr marL="457200" indent="-457200" algn="l">
              <a:buAutoNum type="arabicPeriod"/>
            </a:pPr>
            <a:endParaRPr lang="en-US" sz="2000" b="0" i="0" dirty="0">
              <a:effectLst/>
              <a:latin typeface="Ink Free" panose="03080402000500000000" pitchFamily="66" charset="0"/>
            </a:endParaRPr>
          </a:p>
          <a:p>
            <a:pPr marL="457200" indent="-457200" algn="l">
              <a:buAutoNum type="arabicPeriod"/>
            </a:pPr>
            <a:endParaRPr lang="en-US" sz="2000" dirty="0">
              <a:latin typeface="Ink Free" panose="03080402000500000000" pitchFamily="66" charset="0"/>
            </a:endParaRPr>
          </a:p>
          <a:p>
            <a:pPr marL="457200" indent="-457200" algn="l">
              <a:buAutoNum type="arabicPeriod"/>
            </a:pPr>
            <a:endParaRPr lang="en-US" sz="2000" b="0" i="0" dirty="0">
              <a:effectLst/>
              <a:latin typeface="Ink Free" panose="03080402000500000000" pitchFamily="66" charset="0"/>
            </a:endParaRPr>
          </a:p>
          <a:p>
            <a:pPr marL="514350" indent="-514350">
              <a:buFont typeface="+mj-lt"/>
              <a:buAutoNum type="arabicPeriod"/>
            </a:pPr>
            <a:endParaRPr lang="en-US" sz="2000" dirty="0">
              <a:latin typeface="Ink Free" panose="03080402000500000000" pitchFamily="66" charset="0"/>
            </a:endParaRPr>
          </a:p>
          <a:p>
            <a:pPr marL="514350" indent="-514350">
              <a:buFont typeface="+mj-lt"/>
              <a:buAutoNum type="arabicPeriod"/>
            </a:pPr>
            <a:endParaRPr lang="en-US" sz="2000" dirty="0">
              <a:latin typeface="Ink Free" panose="03080402000500000000" pitchFamily="66" charset="0"/>
            </a:endParaRPr>
          </a:p>
          <a:p>
            <a:pPr algn="l"/>
            <a:endParaRPr lang="en-US" sz="2000" b="0" i="0" dirty="0">
              <a:effectLst/>
              <a:latin typeface="Ink Free" panose="03080402000500000000" pitchFamily="66" charset="0"/>
            </a:endParaRPr>
          </a:p>
          <a:p>
            <a:pPr algn="l"/>
            <a:endParaRPr lang="en-US" sz="2000" dirty="0">
              <a:latin typeface="Ink Free" panose="03080402000500000000" pitchFamily="66" charset="0"/>
            </a:endParaRPr>
          </a:p>
          <a:p>
            <a:pPr algn="l"/>
            <a:r>
              <a:rPr lang="en-US" sz="2000" dirty="0">
                <a:latin typeface="Ink Free" panose="03080402000500000000" pitchFamily="66" charset="0"/>
              </a:rPr>
              <a:t>2</a:t>
            </a:r>
            <a:r>
              <a:rPr lang="en-US" sz="2000" b="0" i="0" dirty="0">
                <a:effectLst/>
                <a:latin typeface="Ink Free" panose="03080402000500000000" pitchFamily="66" charset="0"/>
              </a:rPr>
              <a:t>. Note any actions you want to take:</a:t>
            </a:r>
          </a:p>
        </p:txBody>
      </p:sp>
      <p:graphicFrame>
        <p:nvGraphicFramePr>
          <p:cNvPr id="5" name="Table 4">
            <a:extLst>
              <a:ext uri="{FF2B5EF4-FFF2-40B4-BE49-F238E27FC236}">
                <a16:creationId xmlns:a16="http://schemas.microsoft.com/office/drawing/2014/main" id="{AED52628-4E1D-44B9-85F1-7EDD51603301}"/>
              </a:ext>
            </a:extLst>
          </p:cNvPr>
          <p:cNvGraphicFramePr>
            <a:graphicFrameLocks noGrp="1"/>
          </p:cNvGraphicFramePr>
          <p:nvPr>
            <p:extLst>
              <p:ext uri="{D42A27DB-BD31-4B8C-83A1-F6EECF244321}">
                <p14:modId xmlns:p14="http://schemas.microsoft.com/office/powerpoint/2010/main" val="1250376187"/>
              </p:ext>
            </p:extLst>
          </p:nvPr>
        </p:nvGraphicFramePr>
        <p:xfrm>
          <a:off x="556590" y="2178387"/>
          <a:ext cx="11078820" cy="1483360"/>
        </p:xfrm>
        <a:graphic>
          <a:graphicData uri="http://schemas.openxmlformats.org/drawingml/2006/table">
            <a:tbl>
              <a:tblPr firstRow="1" bandRow="1">
                <a:tableStyleId>{5C22544A-7EE6-4342-B048-85BDC9FD1C3A}</a:tableStyleId>
              </a:tblPr>
              <a:tblGrid>
                <a:gridCol w="11078820">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graphicFrame>
        <p:nvGraphicFramePr>
          <p:cNvPr id="6" name="Table 5">
            <a:extLst>
              <a:ext uri="{FF2B5EF4-FFF2-40B4-BE49-F238E27FC236}">
                <a16:creationId xmlns:a16="http://schemas.microsoft.com/office/drawing/2014/main" id="{FF9C3573-8BE1-65CA-3F11-69E0847AB567}"/>
              </a:ext>
            </a:extLst>
          </p:cNvPr>
          <p:cNvGraphicFramePr>
            <a:graphicFrameLocks noGrp="1"/>
          </p:cNvGraphicFramePr>
          <p:nvPr/>
        </p:nvGraphicFramePr>
        <p:xfrm>
          <a:off x="556590" y="4679613"/>
          <a:ext cx="11078820" cy="1483360"/>
        </p:xfrm>
        <a:graphic>
          <a:graphicData uri="http://schemas.openxmlformats.org/drawingml/2006/table">
            <a:tbl>
              <a:tblPr firstRow="1" bandRow="1">
                <a:tableStyleId>{5C22544A-7EE6-4342-B048-85BDC9FD1C3A}</a:tableStyleId>
              </a:tblPr>
              <a:tblGrid>
                <a:gridCol w="11078820">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sp>
        <p:nvSpPr>
          <p:cNvPr id="3" name="Slide Number Placeholder 2">
            <a:extLst>
              <a:ext uri="{FF2B5EF4-FFF2-40B4-BE49-F238E27FC236}">
                <a16:creationId xmlns:a16="http://schemas.microsoft.com/office/drawing/2014/main" id="{6DA23819-EDC1-AD91-D08E-6BC5930B91BF}"/>
              </a:ext>
            </a:extLst>
          </p:cNvPr>
          <p:cNvSpPr>
            <a:spLocks noGrp="1"/>
          </p:cNvSpPr>
          <p:nvPr>
            <p:ph type="sldNum" sz="quarter" idx="12"/>
          </p:nvPr>
        </p:nvSpPr>
        <p:spPr/>
        <p:txBody>
          <a:bodyPr/>
          <a:lstStyle/>
          <a:p>
            <a:fld id="{B465496B-79DE-44AE-8B0E-9FEC4AEFD818}" type="slidenum">
              <a:rPr lang="nl-NL" smtClean="0"/>
              <a:pPr/>
              <a:t>19</a:t>
            </a:fld>
            <a:endParaRPr lang="nl-NL"/>
          </a:p>
        </p:txBody>
      </p:sp>
    </p:spTree>
    <p:extLst>
      <p:ext uri="{BB962C8B-B14F-4D97-AF65-F5344CB8AC3E}">
        <p14:creationId xmlns:p14="http://schemas.microsoft.com/office/powerpoint/2010/main" val="2746475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F4B25C-96AA-7744-9A3B-FA31C119EEBE}"/>
              </a:ext>
            </a:extLst>
          </p:cNvPr>
          <p:cNvSpPr>
            <a:spLocks noGrp="1"/>
          </p:cNvSpPr>
          <p:nvPr>
            <p:ph type="title"/>
          </p:nvPr>
        </p:nvSpPr>
        <p:spPr/>
        <p:txBody>
          <a:bodyPr/>
          <a:lstStyle/>
          <a:p>
            <a:r>
              <a:rPr lang="en-US" dirty="0"/>
              <a:t>About job shadowing </a:t>
            </a:r>
          </a:p>
        </p:txBody>
      </p:sp>
      <p:pic>
        <p:nvPicPr>
          <p:cNvPr id="17" name="Picture Placeholder 16" descr="A person in a red shirt waving&#10;&#10;Description automatically generated with low confidence">
            <a:extLst>
              <a:ext uri="{FF2B5EF4-FFF2-40B4-BE49-F238E27FC236}">
                <a16:creationId xmlns:a16="http://schemas.microsoft.com/office/drawing/2014/main" id="{B7D57BC2-9A89-19F4-9A8B-D98FD72E4A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55" r="16655"/>
          <a:stretch>
            <a:fillRect/>
          </a:stretch>
        </p:blipFill>
        <p:spPr>
          <a:xfrm flipH="1">
            <a:off x="-271254" y="-294381"/>
            <a:ext cx="4732119" cy="4732119"/>
          </a:xfrm>
        </p:spPr>
      </p:pic>
      <p:sp>
        <p:nvSpPr>
          <p:cNvPr id="2" name="Slide Number Placeholder 1">
            <a:extLst>
              <a:ext uri="{FF2B5EF4-FFF2-40B4-BE49-F238E27FC236}">
                <a16:creationId xmlns:a16="http://schemas.microsoft.com/office/drawing/2014/main" id="{68771C15-05D9-EE52-1BF1-CB778E405234}"/>
              </a:ext>
            </a:extLst>
          </p:cNvPr>
          <p:cNvSpPr>
            <a:spLocks noGrp="1"/>
          </p:cNvSpPr>
          <p:nvPr>
            <p:ph type="sldNum" sz="quarter" idx="11"/>
          </p:nvPr>
        </p:nvSpPr>
        <p:spPr/>
        <p:txBody>
          <a:bodyPr/>
          <a:lstStyle/>
          <a:p>
            <a:fld id="{B465496B-79DE-44AE-8B0E-9FEC4AEFD818}" type="slidenum">
              <a:rPr lang="nl-NL" smtClean="0"/>
              <a:pPr/>
              <a:t>2</a:t>
            </a:fld>
            <a:endParaRPr lang="nl-NL"/>
          </a:p>
        </p:txBody>
      </p:sp>
    </p:spTree>
    <p:extLst>
      <p:ext uri="{BB962C8B-B14F-4D97-AF65-F5344CB8AC3E}">
        <p14:creationId xmlns:p14="http://schemas.microsoft.com/office/powerpoint/2010/main" val="190585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F4B25C-96AA-7744-9A3B-FA31C119EEBE}"/>
              </a:ext>
            </a:extLst>
          </p:cNvPr>
          <p:cNvSpPr>
            <a:spLocks noGrp="1"/>
          </p:cNvSpPr>
          <p:nvPr>
            <p:ph type="title"/>
          </p:nvPr>
        </p:nvSpPr>
        <p:spPr/>
        <p:txBody>
          <a:bodyPr/>
          <a:lstStyle/>
          <a:p>
            <a:r>
              <a:rPr lang="en-US" dirty="0"/>
              <a:t>Some final tips</a:t>
            </a:r>
          </a:p>
        </p:txBody>
      </p:sp>
      <p:pic>
        <p:nvPicPr>
          <p:cNvPr id="11" name="Picture Placeholder 10" descr="A person with her hand out&#10;&#10;Description automatically generated with low confidence">
            <a:extLst>
              <a:ext uri="{FF2B5EF4-FFF2-40B4-BE49-F238E27FC236}">
                <a16:creationId xmlns:a16="http://schemas.microsoft.com/office/drawing/2014/main" id="{AA09D689-700F-4746-84E8-9A7CBA9484E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55" r="16655"/>
          <a:stretch>
            <a:fillRect/>
          </a:stretch>
        </p:blipFill>
        <p:spPr>
          <a:xfrm flipH="1">
            <a:off x="-271254" y="-294381"/>
            <a:ext cx="4732119" cy="4732119"/>
          </a:xfrm>
        </p:spPr>
      </p:pic>
      <p:sp>
        <p:nvSpPr>
          <p:cNvPr id="2" name="Slide Number Placeholder 1">
            <a:extLst>
              <a:ext uri="{FF2B5EF4-FFF2-40B4-BE49-F238E27FC236}">
                <a16:creationId xmlns:a16="http://schemas.microsoft.com/office/drawing/2014/main" id="{B7DCE016-6577-46FD-ADBB-566A62BE2529}"/>
              </a:ext>
            </a:extLst>
          </p:cNvPr>
          <p:cNvSpPr>
            <a:spLocks noGrp="1"/>
          </p:cNvSpPr>
          <p:nvPr>
            <p:ph type="sldNum" sz="quarter" idx="11"/>
          </p:nvPr>
        </p:nvSpPr>
        <p:spPr/>
        <p:txBody>
          <a:bodyPr/>
          <a:lstStyle/>
          <a:p>
            <a:fld id="{B465496B-79DE-44AE-8B0E-9FEC4AEFD818}" type="slidenum">
              <a:rPr lang="nl-NL" smtClean="0"/>
              <a:pPr/>
              <a:t>20</a:t>
            </a:fld>
            <a:endParaRPr lang="nl-NL"/>
          </a:p>
        </p:txBody>
      </p:sp>
    </p:spTree>
    <p:extLst>
      <p:ext uri="{BB962C8B-B14F-4D97-AF65-F5344CB8AC3E}">
        <p14:creationId xmlns:p14="http://schemas.microsoft.com/office/powerpoint/2010/main" val="1309762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DOs</a:t>
            </a:r>
          </a:p>
        </p:txBody>
      </p:sp>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pPr marL="342900" indent="-342900">
              <a:buFont typeface="Arial" panose="020B0604020202020204" pitchFamily="34" charset="0"/>
              <a:buChar char="•"/>
            </a:pPr>
            <a:r>
              <a:rPr lang="en-US" sz="2400" dirty="0">
                <a:effectLst/>
                <a:ea typeface="Frutiger LT"/>
                <a:cs typeface="Frutiger LT"/>
              </a:rPr>
              <a:t>Be professional: </a:t>
            </a:r>
            <a:r>
              <a:rPr lang="en-US" sz="2400" b="0" dirty="0">
                <a:effectLst/>
                <a:ea typeface="Frutiger LT"/>
                <a:cs typeface="Frutiger LT"/>
              </a:rPr>
              <a:t>be on time, friendly, approachable and polite.</a:t>
            </a:r>
          </a:p>
          <a:p>
            <a:pPr marL="342900" indent="-342900">
              <a:buFont typeface="Arial" panose="020B0604020202020204" pitchFamily="34" charset="0"/>
              <a:buChar char="•"/>
            </a:pPr>
            <a:endParaRPr lang="en-US" sz="2400" b="0" dirty="0">
              <a:effectLst/>
              <a:ea typeface="Frutiger LT"/>
              <a:cs typeface="Frutiger LT"/>
            </a:endParaRPr>
          </a:p>
          <a:p>
            <a:pPr marL="342900" indent="-342900">
              <a:buFont typeface="Arial" panose="020B0604020202020204" pitchFamily="34" charset="0"/>
              <a:buChar char="•"/>
            </a:pPr>
            <a:r>
              <a:rPr lang="en-US" sz="2400" dirty="0">
                <a:effectLst/>
                <a:ea typeface="Frutiger LT"/>
                <a:cs typeface="Frutiger LT"/>
              </a:rPr>
              <a:t>Be attentive and engaged: </a:t>
            </a:r>
            <a:r>
              <a:rPr lang="en-US" sz="2400" b="0" dirty="0">
                <a:effectLst/>
                <a:ea typeface="Frutiger LT"/>
                <a:cs typeface="Frutiger LT"/>
              </a:rPr>
              <a:t>Pay attention to what is happening around you, ask questions, and show interest in the job. </a:t>
            </a:r>
          </a:p>
          <a:p>
            <a:pPr marL="342900" indent="-342900">
              <a:buFont typeface="Arial" panose="020B0604020202020204" pitchFamily="34" charset="0"/>
              <a:buChar char="•"/>
            </a:pPr>
            <a:endParaRPr lang="en-US" sz="2400" b="0" dirty="0">
              <a:effectLst/>
              <a:ea typeface="Frutiger LT"/>
              <a:cs typeface="Frutiger LT"/>
            </a:endParaRPr>
          </a:p>
          <a:p>
            <a:pPr marL="342900" indent="-342900">
              <a:buFont typeface="Arial" panose="020B0604020202020204" pitchFamily="34" charset="0"/>
              <a:buChar char="•"/>
            </a:pPr>
            <a:r>
              <a:rPr lang="en-US" sz="2400" dirty="0">
                <a:effectLst/>
                <a:ea typeface="Frutiger LT"/>
                <a:cs typeface="Frutiger LT"/>
              </a:rPr>
              <a:t>Take notes: </a:t>
            </a:r>
            <a:r>
              <a:rPr lang="en-US" sz="2400" b="0" dirty="0">
                <a:effectLst/>
                <a:ea typeface="Frutiger LT"/>
                <a:cs typeface="Frutiger LT"/>
              </a:rPr>
              <a:t>Write down what you observe and learn during your job shadowing experience. This will help you remember key details later. </a:t>
            </a:r>
          </a:p>
          <a:p>
            <a:pPr marL="342900" indent="-342900">
              <a:buFont typeface="Arial" panose="020B0604020202020204" pitchFamily="34" charset="0"/>
              <a:buChar char="•"/>
            </a:pPr>
            <a:endParaRPr lang="en-US" sz="2400" b="0" dirty="0">
              <a:effectLst/>
              <a:ea typeface="Frutiger LT"/>
              <a:cs typeface="Frutiger LT"/>
            </a:endParaRPr>
          </a:p>
          <a:p>
            <a:pPr marL="342900" indent="-342900">
              <a:buFont typeface="Arial" panose="020B0604020202020204" pitchFamily="34" charset="0"/>
              <a:buChar char="•"/>
            </a:pPr>
            <a:r>
              <a:rPr lang="en-US" sz="2400" dirty="0">
                <a:effectLst/>
                <a:ea typeface="Frutiger LT"/>
                <a:cs typeface="Frutiger LT"/>
              </a:rPr>
              <a:t>Respect company policies: </a:t>
            </a:r>
            <a:r>
              <a:rPr lang="en-US" sz="2400" b="0" dirty="0">
                <a:effectLst/>
                <a:ea typeface="Frutiger LT"/>
                <a:cs typeface="Frutiger LT"/>
              </a:rPr>
              <a:t>Follow the company's policies and procedures, such as confidentiality agreements and safety regulations. </a:t>
            </a:r>
          </a:p>
          <a:p>
            <a:pPr marL="342900" indent="-342900">
              <a:buFont typeface="Arial" panose="020B0604020202020204" pitchFamily="34" charset="0"/>
              <a:buChar char="•"/>
            </a:pPr>
            <a:endParaRPr lang="en-US" sz="2400" b="0" dirty="0">
              <a:effectLst/>
              <a:ea typeface="Frutiger LT"/>
              <a:cs typeface="Frutiger LT"/>
            </a:endParaRPr>
          </a:p>
          <a:p>
            <a:pPr marL="342900" indent="-342900">
              <a:buFont typeface="Arial" panose="020B0604020202020204" pitchFamily="34" charset="0"/>
              <a:buChar char="•"/>
            </a:pPr>
            <a:r>
              <a:rPr lang="en-US" sz="2400" dirty="0">
                <a:effectLst/>
                <a:ea typeface="Frutiger LT"/>
                <a:cs typeface="Frutiger LT"/>
              </a:rPr>
              <a:t>Build relationships: </a:t>
            </a:r>
            <a:r>
              <a:rPr lang="en-US" sz="2400" b="0" dirty="0">
                <a:effectLst/>
                <a:ea typeface="Frutiger LT"/>
                <a:cs typeface="Frutiger LT"/>
              </a:rPr>
              <a:t>Take advantage of the opportunity to network and make connections with people in the industry. </a:t>
            </a:r>
          </a:p>
          <a:p>
            <a:pPr marL="342900" indent="-342900">
              <a:buFont typeface="Arial" panose="020B0604020202020204" pitchFamily="34" charset="0"/>
              <a:buChar char="•"/>
            </a:pPr>
            <a:endParaRPr lang="en-US" sz="2400" b="0" dirty="0">
              <a:effectLst/>
              <a:ea typeface="Frutiger LT"/>
              <a:cs typeface="Frutiger LT"/>
            </a:endParaRPr>
          </a:p>
        </p:txBody>
      </p:sp>
      <p:sp>
        <p:nvSpPr>
          <p:cNvPr id="4" name="Slide Number Placeholder 3">
            <a:extLst>
              <a:ext uri="{FF2B5EF4-FFF2-40B4-BE49-F238E27FC236}">
                <a16:creationId xmlns:a16="http://schemas.microsoft.com/office/drawing/2014/main" id="{BE6A6BF7-AD6C-3DCF-DB94-33C26A3DD649}"/>
              </a:ext>
            </a:extLst>
          </p:cNvPr>
          <p:cNvSpPr>
            <a:spLocks noGrp="1"/>
          </p:cNvSpPr>
          <p:nvPr>
            <p:ph type="sldNum" sz="quarter" idx="12"/>
          </p:nvPr>
        </p:nvSpPr>
        <p:spPr/>
        <p:txBody>
          <a:bodyPr/>
          <a:lstStyle/>
          <a:p>
            <a:fld id="{B465496B-79DE-44AE-8B0E-9FEC4AEFD818}" type="slidenum">
              <a:rPr lang="nl-NL" smtClean="0"/>
              <a:pPr/>
              <a:t>21</a:t>
            </a:fld>
            <a:endParaRPr lang="nl-NL"/>
          </a:p>
        </p:txBody>
      </p:sp>
    </p:spTree>
    <p:extLst>
      <p:ext uri="{BB962C8B-B14F-4D97-AF65-F5344CB8AC3E}">
        <p14:creationId xmlns:p14="http://schemas.microsoft.com/office/powerpoint/2010/main" val="1756566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DON’Ts</a:t>
            </a:r>
          </a:p>
        </p:txBody>
      </p:sp>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pPr marL="342900" indent="-342900">
              <a:buFont typeface="Arial" panose="020B0604020202020204" pitchFamily="34" charset="0"/>
              <a:buChar char="•"/>
            </a:pPr>
            <a:r>
              <a:rPr lang="en-US" sz="2400" dirty="0">
                <a:effectLst/>
                <a:ea typeface="Frutiger LT"/>
                <a:cs typeface="Frutiger LT"/>
              </a:rPr>
              <a:t>Interfere with the workplace: </a:t>
            </a:r>
            <a:r>
              <a:rPr lang="en-US" sz="2400" b="0" dirty="0">
                <a:effectLst/>
                <a:ea typeface="Frutiger LT"/>
                <a:cs typeface="Frutiger LT"/>
              </a:rPr>
              <a:t>Be respectful of the working times and space of the people you are shadowing </a:t>
            </a:r>
          </a:p>
          <a:p>
            <a:pPr marL="342900" indent="-342900">
              <a:buFont typeface="Arial" panose="020B0604020202020204" pitchFamily="34" charset="0"/>
              <a:buChar char="•"/>
            </a:pPr>
            <a:r>
              <a:rPr lang="en-US" sz="2400" dirty="0">
                <a:effectLst/>
                <a:ea typeface="Frutiger LT"/>
                <a:cs typeface="Frutiger LT"/>
              </a:rPr>
              <a:t>Share confidential information: </a:t>
            </a:r>
            <a:r>
              <a:rPr lang="en-US" sz="2400" b="0" dirty="0">
                <a:effectLst/>
                <a:ea typeface="Frutiger LT"/>
                <a:cs typeface="Frutiger LT"/>
              </a:rPr>
              <a:t>Respect the confidentiality of any information you learn during your job shadowing experience.</a:t>
            </a:r>
          </a:p>
          <a:p>
            <a:pPr marL="342900" indent="-342900">
              <a:buFont typeface="Arial" panose="020B0604020202020204" pitchFamily="34" charset="0"/>
              <a:buChar char="•"/>
            </a:pPr>
            <a:r>
              <a:rPr lang="en-US" sz="2400" dirty="0">
                <a:effectLst/>
                <a:ea typeface="Frutiger LT"/>
                <a:cs typeface="Frutiger LT"/>
              </a:rPr>
              <a:t>Overextend yourself: </a:t>
            </a:r>
            <a:r>
              <a:rPr lang="en-US" sz="2400" b="0" dirty="0">
                <a:effectLst/>
                <a:ea typeface="Frutiger LT"/>
                <a:cs typeface="Frutiger LT"/>
              </a:rPr>
              <a:t>Don't take on tasks that are not directly approved by your host/supervisor. While it is important to learn by doing, do prioritize your host's tasks over other members of the team unless otherwise indicated.</a:t>
            </a:r>
          </a:p>
          <a:p>
            <a:pPr marL="342900" indent="-342900">
              <a:buFont typeface="Arial" panose="020B0604020202020204" pitchFamily="34" charset="0"/>
              <a:buChar char="•"/>
            </a:pPr>
            <a:r>
              <a:rPr lang="en-US" sz="2400" dirty="0">
                <a:effectLst/>
                <a:ea typeface="Frutiger LT"/>
                <a:cs typeface="Frutiger LT"/>
              </a:rPr>
              <a:t>Overstay your welcome: </a:t>
            </a:r>
            <a:r>
              <a:rPr lang="en-US" sz="2400" b="0" dirty="0">
                <a:effectLst/>
                <a:ea typeface="Frutiger LT"/>
                <a:cs typeface="Frutiger LT"/>
              </a:rPr>
              <a:t>Stick to the schedule that has been arranged for your job shadowing experience, and don't overstay your welcome.</a:t>
            </a:r>
          </a:p>
          <a:p>
            <a:endParaRPr lang="en-US" sz="2400" b="0">
              <a:effectLst/>
              <a:ea typeface="Frutiger LT"/>
              <a:cs typeface="Frutiger LT"/>
            </a:endParaRPr>
          </a:p>
          <a:p>
            <a:r>
              <a:rPr lang="en-US" sz="2400" b="0">
                <a:effectLst/>
                <a:ea typeface="Frutiger LT"/>
                <a:cs typeface="Frutiger LT"/>
              </a:rPr>
              <a:t>By </a:t>
            </a:r>
            <a:r>
              <a:rPr lang="en-US" sz="2400" b="0" dirty="0">
                <a:effectLst/>
                <a:ea typeface="Frutiger LT"/>
                <a:cs typeface="Frutiger LT"/>
              </a:rPr>
              <a:t>following these dos and don'ts, you can make the most of your job shadowing experience and leave a positive impression with the host you are shadowing.</a:t>
            </a:r>
          </a:p>
          <a:p>
            <a:pPr marL="342900" indent="-342900">
              <a:buFont typeface="Arial" panose="020B0604020202020204" pitchFamily="34" charset="0"/>
              <a:buChar char="•"/>
            </a:pPr>
            <a:endParaRPr lang="en-US" sz="2400" b="0" dirty="0">
              <a:effectLst/>
              <a:ea typeface="Frutiger LT"/>
              <a:cs typeface="Frutiger LT"/>
            </a:endParaRPr>
          </a:p>
        </p:txBody>
      </p:sp>
      <p:sp>
        <p:nvSpPr>
          <p:cNvPr id="4" name="Slide Number Placeholder 3">
            <a:extLst>
              <a:ext uri="{FF2B5EF4-FFF2-40B4-BE49-F238E27FC236}">
                <a16:creationId xmlns:a16="http://schemas.microsoft.com/office/drawing/2014/main" id="{C18AACA5-69EA-A387-791C-5807E58FAFFF}"/>
              </a:ext>
            </a:extLst>
          </p:cNvPr>
          <p:cNvSpPr>
            <a:spLocks noGrp="1"/>
          </p:cNvSpPr>
          <p:nvPr>
            <p:ph type="sldNum" sz="quarter" idx="12"/>
          </p:nvPr>
        </p:nvSpPr>
        <p:spPr/>
        <p:txBody>
          <a:bodyPr/>
          <a:lstStyle/>
          <a:p>
            <a:fld id="{B465496B-79DE-44AE-8B0E-9FEC4AEFD818}" type="slidenum">
              <a:rPr lang="nl-NL" smtClean="0"/>
              <a:pPr/>
              <a:t>22</a:t>
            </a:fld>
            <a:endParaRPr lang="nl-NL"/>
          </a:p>
        </p:txBody>
      </p:sp>
    </p:spTree>
    <p:extLst>
      <p:ext uri="{BB962C8B-B14F-4D97-AF65-F5344CB8AC3E}">
        <p14:creationId xmlns:p14="http://schemas.microsoft.com/office/powerpoint/2010/main" val="606656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DC03-2134-AB49-B72D-719E1B6470A6}"/>
              </a:ext>
            </a:extLst>
          </p:cNvPr>
          <p:cNvSpPr>
            <a:spLocks noGrp="1"/>
          </p:cNvSpPr>
          <p:nvPr>
            <p:ph type="title"/>
          </p:nvPr>
        </p:nvSpPr>
        <p:spPr/>
        <p:txBody>
          <a:bodyPr/>
          <a:lstStyle/>
          <a:p>
            <a:r>
              <a:rPr lang="en-US" dirty="0"/>
              <a:t>CONCLUSION</a:t>
            </a:r>
          </a:p>
        </p:txBody>
      </p:sp>
      <p:pic>
        <p:nvPicPr>
          <p:cNvPr id="6" name="Picture Placeholder 5" descr="A person and person giving each other a high five&#10;&#10;Description automatically generated">
            <a:extLst>
              <a:ext uri="{FF2B5EF4-FFF2-40B4-BE49-F238E27FC236}">
                <a16:creationId xmlns:a16="http://schemas.microsoft.com/office/drawing/2014/main" id="{38C0FFE1-E855-3AF1-B509-4FBB9DA3DEB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50" r="16650"/>
          <a:stretch>
            <a:fillRect/>
          </a:stretch>
        </p:blipFill>
        <p:spPr/>
      </p:pic>
      <p:sp>
        <p:nvSpPr>
          <p:cNvPr id="4" name="Text Placeholder 3">
            <a:extLst>
              <a:ext uri="{FF2B5EF4-FFF2-40B4-BE49-F238E27FC236}">
                <a16:creationId xmlns:a16="http://schemas.microsoft.com/office/drawing/2014/main" id="{3DDFA9E3-A86E-1D27-2B97-A111C43E29E2}"/>
              </a:ext>
            </a:extLst>
          </p:cNvPr>
          <p:cNvSpPr>
            <a:spLocks noGrp="1"/>
          </p:cNvSpPr>
          <p:nvPr>
            <p:ph type="body" sz="quarter" idx="11"/>
          </p:nvPr>
        </p:nvSpPr>
        <p:spPr/>
        <p:txBody>
          <a:bodyPr/>
          <a:lstStyle/>
          <a:p>
            <a:r>
              <a:rPr lang="en-US" b="0" dirty="0"/>
              <a:t>Job shadowing is an excellent way to gain insight into a career field or specific job role. By following the suggestions and checklist in this guide, you can prepare yourself for a successful job shadowing experience. Remember to be professional, ask questions, and make the most of your opportunity to learn. </a:t>
            </a:r>
          </a:p>
          <a:p>
            <a:endParaRPr lang="en-US" b="0" dirty="0"/>
          </a:p>
          <a:p>
            <a:r>
              <a:rPr lang="en-US" b="0" dirty="0"/>
              <a:t>Good luck!</a:t>
            </a:r>
          </a:p>
        </p:txBody>
      </p:sp>
      <p:sp>
        <p:nvSpPr>
          <p:cNvPr id="3" name="Slide Number Placeholder 2">
            <a:extLst>
              <a:ext uri="{FF2B5EF4-FFF2-40B4-BE49-F238E27FC236}">
                <a16:creationId xmlns:a16="http://schemas.microsoft.com/office/drawing/2014/main" id="{A9154895-B7A9-9C3D-53B9-02DD97AB4F9B}"/>
              </a:ext>
            </a:extLst>
          </p:cNvPr>
          <p:cNvSpPr>
            <a:spLocks noGrp="1"/>
          </p:cNvSpPr>
          <p:nvPr>
            <p:ph type="sldNum" sz="quarter" idx="12"/>
          </p:nvPr>
        </p:nvSpPr>
        <p:spPr/>
        <p:txBody>
          <a:bodyPr/>
          <a:lstStyle/>
          <a:p>
            <a:fld id="{B465496B-79DE-44AE-8B0E-9FEC4AEFD818}" type="slidenum">
              <a:rPr lang="nl-NL" smtClean="0"/>
              <a:pPr/>
              <a:t>23</a:t>
            </a:fld>
            <a:endParaRPr lang="nl-NL"/>
          </a:p>
        </p:txBody>
      </p:sp>
    </p:spTree>
    <p:extLst>
      <p:ext uri="{BB962C8B-B14F-4D97-AF65-F5344CB8AC3E}">
        <p14:creationId xmlns:p14="http://schemas.microsoft.com/office/powerpoint/2010/main" val="1435789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580AF-D177-59C1-BE86-3236D160B2B7}"/>
              </a:ext>
            </a:extLst>
          </p:cNvPr>
          <p:cNvSpPr txBox="1"/>
          <p:nvPr/>
        </p:nvSpPr>
        <p:spPr>
          <a:xfrm>
            <a:off x="0" y="5678646"/>
            <a:ext cx="5563633" cy="1169551"/>
          </a:xfrm>
          <a:prstGeom prst="rect">
            <a:avLst/>
          </a:prstGeom>
          <a:noFill/>
        </p:spPr>
        <p:txBody>
          <a:bodyPr wrap="square" rtlCol="0">
            <a:spAutoFit/>
          </a:bodyPr>
          <a:lstStyle/>
          <a:p>
            <a:pPr marL="0" marR="0">
              <a:spcBef>
                <a:spcPts val="0"/>
              </a:spcBef>
              <a:spcAft>
                <a:spcPts val="0"/>
              </a:spcAft>
            </a:pPr>
            <a:endParaRPr lang="en-US" sz="1000" i="1" dirty="0">
              <a:solidFill>
                <a:schemeClr val="bg1"/>
              </a:solidFill>
              <a:effectLst/>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endParaRPr lang="en-US" sz="1000" i="1" dirty="0">
              <a:solidFill>
                <a:schemeClr val="bg1"/>
              </a:solidFill>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r>
              <a:rPr lang="en-US" sz="1000" i="1">
                <a:solidFill>
                  <a:schemeClr val="bg1"/>
                </a:solidFill>
                <a:effectLst/>
                <a:latin typeface="Delivery" panose="020F0503020204020204" pitchFamily="34" charset="0"/>
                <a:ea typeface="Delivery" panose="020F0503020204020204" pitchFamily="34" charset="0"/>
                <a:cs typeface="Delivery" panose="020F0503020204020204" pitchFamily="34" charset="0"/>
              </a:rPr>
              <a:t>Disclaimer</a:t>
            </a:r>
            <a:r>
              <a:rPr lang="en-US" sz="1000" i="1"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a:t>
            </a:r>
            <a:endPar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r>
              <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The material contains images from Shutterstock. These images cannot be used in any other materials by anyone without applicable Shutterstock licensing.</a:t>
            </a:r>
          </a:p>
          <a:p>
            <a:pPr marL="0" marR="0">
              <a:spcBef>
                <a:spcPts val="0"/>
              </a:spcBef>
              <a:spcAft>
                <a:spcPts val="0"/>
              </a:spcAft>
            </a:pPr>
            <a:r>
              <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Some of the icons used in this material originate from </a:t>
            </a:r>
            <a:r>
              <a:rPr lang="en-US" sz="1000" dirty="0" err="1">
                <a:solidFill>
                  <a:schemeClr val="bg1"/>
                </a:solidFill>
                <a:effectLst/>
                <a:latin typeface="Delivery" panose="020F0503020204020204" pitchFamily="34" charset="0"/>
                <a:ea typeface="Delivery" panose="020F0503020204020204" pitchFamily="34" charset="0"/>
                <a:cs typeface="Delivery" panose="020F0503020204020204" pitchFamily="34" charset="0"/>
              </a:rPr>
              <a:t>Flaticon</a:t>
            </a:r>
            <a:r>
              <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a:t>
            </a:r>
          </a:p>
          <a:p>
            <a:endParaRPr lang="en-US" sz="1000" dirty="0">
              <a:solidFill>
                <a:schemeClr val="bg1"/>
              </a:solidFill>
              <a:latin typeface="Delivery" panose="020F0503020204020204" pitchFamily="34" charset="0"/>
              <a:ea typeface="Delivery" panose="020F0503020204020204" pitchFamily="34" charset="0"/>
              <a:cs typeface="Delivery" panose="020F0503020204020204" pitchFamily="34" charset="0"/>
            </a:endParaRPr>
          </a:p>
        </p:txBody>
      </p:sp>
    </p:spTree>
    <p:extLst>
      <p:ext uri="{BB962C8B-B14F-4D97-AF65-F5344CB8AC3E}">
        <p14:creationId xmlns:p14="http://schemas.microsoft.com/office/powerpoint/2010/main" val="133774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ABOUT JOB SHADOWING</a:t>
            </a:r>
          </a:p>
        </p:txBody>
      </p:sp>
      <p:pic>
        <p:nvPicPr>
          <p:cNvPr id="7" name="Picture Placeholder 6" descr="A picture containing person, human face, clothing, indoor&#10;&#10;Description automatically generated">
            <a:extLst>
              <a:ext uri="{FF2B5EF4-FFF2-40B4-BE49-F238E27FC236}">
                <a16:creationId xmlns:a16="http://schemas.microsoft.com/office/drawing/2014/main" id="{612F4C3F-860D-67E5-1067-953CA7529E6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p:pic>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r>
              <a:rPr lang="nl-NL" sz="2800" dirty="0">
                <a:latin typeface="Ink Free" panose="03080402000500000000" pitchFamily="66" charset="0"/>
              </a:rPr>
              <a:t>About this guide</a:t>
            </a:r>
          </a:p>
          <a:p>
            <a:endParaRPr lang="en-US" sz="800" b="0" dirty="0">
              <a:effectLst/>
              <a:ea typeface="Frutiger LT"/>
              <a:cs typeface="Frutiger LT"/>
            </a:endParaRPr>
          </a:p>
          <a:p>
            <a:r>
              <a:rPr lang="en-US" sz="2400" b="0" dirty="0">
                <a:effectLst/>
                <a:ea typeface="Frutiger LT"/>
                <a:cs typeface="Frutiger LT"/>
              </a:rPr>
              <a:t>Congratulations on your decision to participate in job shadowing! </a:t>
            </a:r>
          </a:p>
          <a:p>
            <a:endParaRPr lang="en-US" sz="2400" b="0" dirty="0">
              <a:ea typeface="Frutiger LT"/>
              <a:cs typeface="Frutiger LT"/>
            </a:endParaRPr>
          </a:p>
          <a:p>
            <a:r>
              <a:rPr lang="en-US" sz="2400" b="0" dirty="0">
                <a:effectLst/>
                <a:ea typeface="Frutiger LT"/>
                <a:cs typeface="Frutiger LT"/>
              </a:rPr>
              <a:t>Job shadowing is an excellent way to gain insight into a career field or specific job role and get hands-on experience in the workplace. The purpose of this guide is to help you prepare for your job shadowing session, so you can make the most of your experience.</a:t>
            </a:r>
          </a:p>
          <a:p>
            <a:endParaRPr lang="en-US" dirty="0"/>
          </a:p>
        </p:txBody>
      </p:sp>
      <p:sp>
        <p:nvSpPr>
          <p:cNvPr id="4" name="Slide Number Placeholder 3">
            <a:extLst>
              <a:ext uri="{FF2B5EF4-FFF2-40B4-BE49-F238E27FC236}">
                <a16:creationId xmlns:a16="http://schemas.microsoft.com/office/drawing/2014/main" id="{6E4E5F63-2564-70D7-B0E6-D6D270E8D110}"/>
              </a:ext>
            </a:extLst>
          </p:cNvPr>
          <p:cNvSpPr>
            <a:spLocks noGrp="1"/>
          </p:cNvSpPr>
          <p:nvPr>
            <p:ph type="sldNum" sz="quarter" idx="12"/>
          </p:nvPr>
        </p:nvSpPr>
        <p:spPr/>
        <p:txBody>
          <a:bodyPr/>
          <a:lstStyle/>
          <a:p>
            <a:fld id="{B465496B-79DE-44AE-8B0E-9FEC4AEFD818}" type="slidenum">
              <a:rPr lang="nl-NL" smtClean="0"/>
              <a:pPr/>
              <a:t>3</a:t>
            </a:fld>
            <a:endParaRPr lang="nl-NL"/>
          </a:p>
        </p:txBody>
      </p:sp>
    </p:spTree>
    <p:extLst>
      <p:ext uri="{BB962C8B-B14F-4D97-AF65-F5344CB8AC3E}">
        <p14:creationId xmlns:p14="http://schemas.microsoft.com/office/powerpoint/2010/main" val="3695423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ABOUT JOB SHADOWING</a:t>
            </a:r>
          </a:p>
        </p:txBody>
      </p:sp>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r>
              <a:rPr lang="nl-NL" sz="2800" dirty="0">
                <a:latin typeface="Ink Free" panose="03080402000500000000" pitchFamily="66" charset="0"/>
              </a:rPr>
              <a:t>What is job shadowing?</a:t>
            </a:r>
          </a:p>
          <a:p>
            <a:endParaRPr lang="nl-NL" sz="800" dirty="0"/>
          </a:p>
          <a:p>
            <a:r>
              <a:rPr lang="en-US" sz="2400" b="0" dirty="0">
                <a:effectLst/>
                <a:ea typeface="Frutiger LT"/>
                <a:cs typeface="Frutiger LT"/>
              </a:rPr>
              <a:t>Job shadowing is a process of following an experienced employee and observing their daily activities. It is a way of learning by doing and a valuable experience that helps you understand the ins and </a:t>
            </a:r>
          </a:p>
          <a:p>
            <a:endParaRPr lang="en-US" sz="2400" b="0" dirty="0">
              <a:ea typeface="Frutiger LT"/>
              <a:cs typeface="Frutiger LT"/>
            </a:endParaRPr>
          </a:p>
          <a:p>
            <a:r>
              <a:rPr lang="en-US" dirty="0"/>
              <a:t>Objective</a:t>
            </a:r>
          </a:p>
          <a:p>
            <a:endParaRPr lang="en-US" sz="800" dirty="0"/>
          </a:p>
          <a:p>
            <a:r>
              <a:rPr lang="en-US" sz="2400" b="0" dirty="0">
                <a:effectLst/>
                <a:ea typeface="Frutiger LT"/>
                <a:cs typeface="Frutiger LT"/>
              </a:rPr>
              <a:t>Job shadowing as part of the </a:t>
            </a:r>
            <a:r>
              <a:rPr lang="en-US" sz="2400" b="0" dirty="0" err="1">
                <a:effectLst/>
                <a:ea typeface="Frutiger LT"/>
                <a:cs typeface="Frutiger LT"/>
              </a:rPr>
              <a:t>GoTeach</a:t>
            </a:r>
            <a:r>
              <a:rPr lang="en-US" sz="2400" b="0" dirty="0">
                <a:effectLst/>
                <a:ea typeface="Frutiger LT"/>
                <a:cs typeface="Frutiger LT"/>
              </a:rPr>
              <a:t> program at DPDHL is aimed at helping young adults who want to learn about doing a job that they don't have experience in. It gives a much deeper insight into what a job involves than just reading job descriptions or asking people questions.</a:t>
            </a:r>
            <a:endParaRPr lang="en-US" dirty="0"/>
          </a:p>
        </p:txBody>
      </p:sp>
      <p:sp>
        <p:nvSpPr>
          <p:cNvPr id="4" name="Slide Number Placeholder 3">
            <a:extLst>
              <a:ext uri="{FF2B5EF4-FFF2-40B4-BE49-F238E27FC236}">
                <a16:creationId xmlns:a16="http://schemas.microsoft.com/office/drawing/2014/main" id="{F0388626-B339-BE23-68A0-4EAC45F5B820}"/>
              </a:ext>
            </a:extLst>
          </p:cNvPr>
          <p:cNvSpPr>
            <a:spLocks noGrp="1"/>
          </p:cNvSpPr>
          <p:nvPr>
            <p:ph type="sldNum" sz="quarter" idx="12"/>
          </p:nvPr>
        </p:nvSpPr>
        <p:spPr/>
        <p:txBody>
          <a:bodyPr/>
          <a:lstStyle/>
          <a:p>
            <a:fld id="{B465496B-79DE-44AE-8B0E-9FEC4AEFD818}" type="slidenum">
              <a:rPr lang="nl-NL" smtClean="0"/>
              <a:pPr/>
              <a:t>4</a:t>
            </a:fld>
            <a:endParaRPr lang="nl-NL"/>
          </a:p>
        </p:txBody>
      </p:sp>
    </p:spTree>
    <p:extLst>
      <p:ext uri="{BB962C8B-B14F-4D97-AF65-F5344CB8AC3E}">
        <p14:creationId xmlns:p14="http://schemas.microsoft.com/office/powerpoint/2010/main" val="3798309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ABOUT JOB SHADOWING</a:t>
            </a:r>
          </a:p>
        </p:txBody>
      </p:sp>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r>
              <a:rPr lang="nl-NL" sz="2800" dirty="0">
                <a:latin typeface="Ink Free" panose="03080402000500000000" pitchFamily="66" charset="0"/>
              </a:rPr>
              <a:t>Location</a:t>
            </a:r>
          </a:p>
          <a:p>
            <a:endParaRPr lang="nl-NL" sz="800" dirty="0"/>
          </a:p>
          <a:p>
            <a:pPr marL="90170" marR="0">
              <a:spcBef>
                <a:spcPts val="0"/>
              </a:spcBef>
              <a:spcAft>
                <a:spcPts val="300"/>
              </a:spcAft>
            </a:pPr>
            <a:r>
              <a:rPr lang="en-US" sz="2400" b="0" dirty="0"/>
              <a:t>The location where the job shadowing takes place is agreed upon between the job shadow (The employee who is observing the co-worker) and the host (The person who has agreed to be observed/shadowed). Ideally it should take place in the host’s workplace.</a:t>
            </a:r>
          </a:p>
          <a:p>
            <a:endParaRPr lang="en-US" sz="2400" b="0" dirty="0">
              <a:ea typeface="Frutiger LT"/>
              <a:cs typeface="Frutiger LT"/>
            </a:endParaRPr>
          </a:p>
          <a:p>
            <a:r>
              <a:rPr lang="en-US" dirty="0"/>
              <a:t>Method</a:t>
            </a:r>
          </a:p>
          <a:p>
            <a:endParaRPr lang="en-US" sz="800" dirty="0"/>
          </a:p>
          <a:p>
            <a:r>
              <a:rPr lang="en-US" sz="2400" b="0" dirty="0">
                <a:effectLst/>
                <a:ea typeface="Frutiger LT"/>
                <a:cs typeface="Frutiger LT"/>
              </a:rPr>
              <a:t>Face to face is the most preferred way for job shadowing. Students typically job shadow individually, but on occasion small groups of up to two or three students might visit a workplace.</a:t>
            </a:r>
            <a:endParaRPr lang="en-US" dirty="0"/>
          </a:p>
        </p:txBody>
      </p:sp>
      <p:sp>
        <p:nvSpPr>
          <p:cNvPr id="4" name="Slide Number Placeholder 3">
            <a:extLst>
              <a:ext uri="{FF2B5EF4-FFF2-40B4-BE49-F238E27FC236}">
                <a16:creationId xmlns:a16="http://schemas.microsoft.com/office/drawing/2014/main" id="{142CFACD-706A-C3EC-81E5-8556F0797899}"/>
              </a:ext>
            </a:extLst>
          </p:cNvPr>
          <p:cNvSpPr>
            <a:spLocks noGrp="1"/>
          </p:cNvSpPr>
          <p:nvPr>
            <p:ph type="sldNum" sz="quarter" idx="12"/>
          </p:nvPr>
        </p:nvSpPr>
        <p:spPr/>
        <p:txBody>
          <a:bodyPr/>
          <a:lstStyle/>
          <a:p>
            <a:fld id="{B465496B-79DE-44AE-8B0E-9FEC4AEFD818}" type="slidenum">
              <a:rPr lang="nl-NL" smtClean="0"/>
              <a:pPr/>
              <a:t>5</a:t>
            </a:fld>
            <a:endParaRPr lang="nl-NL"/>
          </a:p>
        </p:txBody>
      </p:sp>
    </p:spTree>
    <p:extLst>
      <p:ext uri="{BB962C8B-B14F-4D97-AF65-F5344CB8AC3E}">
        <p14:creationId xmlns:p14="http://schemas.microsoft.com/office/powerpoint/2010/main" val="3678052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ABOUT JOB SHADOWING</a:t>
            </a:r>
          </a:p>
        </p:txBody>
      </p:sp>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r>
              <a:rPr lang="nl-NL" sz="2800" dirty="0">
                <a:latin typeface="Ink Free" panose="03080402000500000000" pitchFamily="66" charset="0"/>
              </a:rPr>
              <a:t>Location</a:t>
            </a:r>
          </a:p>
          <a:p>
            <a:endParaRPr lang="nl-NL" sz="800" dirty="0"/>
          </a:p>
          <a:p>
            <a:pPr marL="90170" marR="0">
              <a:spcBef>
                <a:spcPts val="0"/>
              </a:spcBef>
              <a:spcAft>
                <a:spcPts val="300"/>
              </a:spcAft>
            </a:pPr>
            <a:r>
              <a:rPr lang="en-US" sz="2400" b="0" dirty="0"/>
              <a:t>The location where the job shadowing takes place is agreed upon between the job shadow (The employee who is observing the co-worker) and the host (The person who has agreed to be observed/shadowed). Ideally it should take place in the host’s workplace.</a:t>
            </a:r>
          </a:p>
          <a:p>
            <a:endParaRPr lang="en-US" sz="2400" b="0" dirty="0">
              <a:ea typeface="Frutiger LT"/>
              <a:cs typeface="Frutiger LT"/>
            </a:endParaRPr>
          </a:p>
          <a:p>
            <a:r>
              <a:rPr lang="en-US" dirty="0"/>
              <a:t>Method</a:t>
            </a:r>
          </a:p>
          <a:p>
            <a:endParaRPr lang="en-US" sz="800" dirty="0"/>
          </a:p>
          <a:p>
            <a:r>
              <a:rPr lang="en-US" sz="2400" b="0" dirty="0">
                <a:effectLst/>
                <a:ea typeface="Frutiger LT"/>
                <a:cs typeface="Frutiger LT"/>
              </a:rPr>
              <a:t>Face to face is the most preferred way for job shadowing. Students typically job shadow individually, but on occasion small groups of up to two or three students might visit a workplace.</a:t>
            </a:r>
            <a:endParaRPr lang="en-US" dirty="0"/>
          </a:p>
        </p:txBody>
      </p:sp>
      <p:sp>
        <p:nvSpPr>
          <p:cNvPr id="4" name="Slide Number Placeholder 3">
            <a:extLst>
              <a:ext uri="{FF2B5EF4-FFF2-40B4-BE49-F238E27FC236}">
                <a16:creationId xmlns:a16="http://schemas.microsoft.com/office/drawing/2014/main" id="{9EE241BA-B199-2ADC-B8FB-B24CD9535C9A}"/>
              </a:ext>
            </a:extLst>
          </p:cNvPr>
          <p:cNvSpPr>
            <a:spLocks noGrp="1"/>
          </p:cNvSpPr>
          <p:nvPr>
            <p:ph type="sldNum" sz="quarter" idx="12"/>
          </p:nvPr>
        </p:nvSpPr>
        <p:spPr/>
        <p:txBody>
          <a:bodyPr/>
          <a:lstStyle/>
          <a:p>
            <a:fld id="{B465496B-79DE-44AE-8B0E-9FEC4AEFD818}" type="slidenum">
              <a:rPr lang="nl-NL" smtClean="0"/>
              <a:pPr/>
              <a:t>6</a:t>
            </a:fld>
            <a:endParaRPr lang="nl-NL"/>
          </a:p>
        </p:txBody>
      </p:sp>
    </p:spTree>
    <p:extLst>
      <p:ext uri="{BB962C8B-B14F-4D97-AF65-F5344CB8AC3E}">
        <p14:creationId xmlns:p14="http://schemas.microsoft.com/office/powerpoint/2010/main" val="4046741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ABOUT JOB SHADOWING</a:t>
            </a:r>
          </a:p>
        </p:txBody>
      </p:sp>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r>
              <a:rPr lang="nl-NL" sz="2800" dirty="0">
                <a:latin typeface="Ink Free" panose="03080402000500000000" pitchFamily="66" charset="0"/>
              </a:rPr>
              <a:t>Duration</a:t>
            </a:r>
          </a:p>
          <a:p>
            <a:endParaRPr lang="nl-NL" sz="800" dirty="0"/>
          </a:p>
          <a:p>
            <a:pPr marL="90170" marR="0">
              <a:spcBef>
                <a:spcPts val="0"/>
              </a:spcBef>
              <a:spcAft>
                <a:spcPts val="300"/>
              </a:spcAft>
            </a:pPr>
            <a:r>
              <a:rPr lang="en-US" sz="2400" b="0" dirty="0"/>
              <a:t>A job shadow varies in length from a few hours to two workweeks. You may only want to spend one day, or you may want to shadow a few hours a week for several weeks or months. This should be agreed upon between the job shadow and the host.</a:t>
            </a:r>
          </a:p>
          <a:p>
            <a:pPr marL="90170" marR="0">
              <a:spcBef>
                <a:spcPts val="0"/>
              </a:spcBef>
              <a:spcAft>
                <a:spcPts val="300"/>
              </a:spcAft>
            </a:pPr>
            <a:endParaRPr lang="en-US" sz="2400" b="0" dirty="0">
              <a:ea typeface="Frutiger LT"/>
              <a:cs typeface="Frutiger LT"/>
            </a:endParaRPr>
          </a:p>
        </p:txBody>
      </p:sp>
      <p:pic>
        <p:nvPicPr>
          <p:cNvPr id="9" name="Picture Placeholder 8" descr="Women standing next to each other&#10;&#10;Description automatically generated with medium confidence">
            <a:extLst>
              <a:ext uri="{FF2B5EF4-FFF2-40B4-BE49-F238E27FC236}">
                <a16:creationId xmlns:a16="http://schemas.microsoft.com/office/drawing/2014/main" id="{D50EE1DE-660A-41CC-3F1E-524CC1BA74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p:pic>
      <p:sp>
        <p:nvSpPr>
          <p:cNvPr id="4" name="Slide Number Placeholder 3">
            <a:extLst>
              <a:ext uri="{FF2B5EF4-FFF2-40B4-BE49-F238E27FC236}">
                <a16:creationId xmlns:a16="http://schemas.microsoft.com/office/drawing/2014/main" id="{FAA9F8C1-F582-DF5A-C50C-10044E2BFEC1}"/>
              </a:ext>
            </a:extLst>
          </p:cNvPr>
          <p:cNvSpPr>
            <a:spLocks noGrp="1"/>
          </p:cNvSpPr>
          <p:nvPr>
            <p:ph type="sldNum" sz="quarter" idx="12"/>
          </p:nvPr>
        </p:nvSpPr>
        <p:spPr/>
        <p:txBody>
          <a:bodyPr/>
          <a:lstStyle/>
          <a:p>
            <a:fld id="{B465496B-79DE-44AE-8B0E-9FEC4AEFD818}" type="slidenum">
              <a:rPr lang="nl-NL" smtClean="0"/>
              <a:pPr/>
              <a:t>7</a:t>
            </a:fld>
            <a:endParaRPr lang="nl-NL"/>
          </a:p>
        </p:txBody>
      </p:sp>
    </p:spTree>
    <p:extLst>
      <p:ext uri="{BB962C8B-B14F-4D97-AF65-F5344CB8AC3E}">
        <p14:creationId xmlns:p14="http://schemas.microsoft.com/office/powerpoint/2010/main" val="4190328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F4B25C-96AA-7744-9A3B-FA31C119EEBE}"/>
              </a:ext>
            </a:extLst>
          </p:cNvPr>
          <p:cNvSpPr>
            <a:spLocks noGrp="1"/>
          </p:cNvSpPr>
          <p:nvPr>
            <p:ph type="title"/>
          </p:nvPr>
        </p:nvSpPr>
        <p:spPr/>
        <p:txBody>
          <a:bodyPr/>
          <a:lstStyle/>
          <a:p>
            <a:r>
              <a:rPr lang="en-US" dirty="0"/>
              <a:t>Activities</a:t>
            </a:r>
          </a:p>
        </p:txBody>
      </p:sp>
      <p:pic>
        <p:nvPicPr>
          <p:cNvPr id="3" name="Picture Placeholder 2" descr="A person showing a tablet to a group of people&#10;&#10;Description automatically generated with low confidence">
            <a:extLst>
              <a:ext uri="{FF2B5EF4-FFF2-40B4-BE49-F238E27FC236}">
                <a16:creationId xmlns:a16="http://schemas.microsoft.com/office/drawing/2014/main" id="{42138AF5-B991-ACB2-FE07-B1F6F2A9855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55" r="16655"/>
          <a:stretch>
            <a:fillRect/>
          </a:stretch>
        </p:blipFill>
        <p:spPr/>
      </p:pic>
      <p:sp>
        <p:nvSpPr>
          <p:cNvPr id="2" name="Slide Number Placeholder 1">
            <a:extLst>
              <a:ext uri="{FF2B5EF4-FFF2-40B4-BE49-F238E27FC236}">
                <a16:creationId xmlns:a16="http://schemas.microsoft.com/office/drawing/2014/main" id="{FD3F5300-91CE-4215-8227-74FFADB44B72}"/>
              </a:ext>
            </a:extLst>
          </p:cNvPr>
          <p:cNvSpPr>
            <a:spLocks noGrp="1"/>
          </p:cNvSpPr>
          <p:nvPr>
            <p:ph type="sldNum" sz="quarter" idx="11"/>
          </p:nvPr>
        </p:nvSpPr>
        <p:spPr/>
        <p:txBody>
          <a:bodyPr/>
          <a:lstStyle/>
          <a:p>
            <a:fld id="{B465496B-79DE-44AE-8B0E-9FEC4AEFD818}" type="slidenum">
              <a:rPr lang="nl-NL" smtClean="0"/>
              <a:pPr/>
              <a:t>8</a:t>
            </a:fld>
            <a:endParaRPr lang="nl-NL"/>
          </a:p>
        </p:txBody>
      </p:sp>
    </p:spTree>
    <p:extLst>
      <p:ext uri="{BB962C8B-B14F-4D97-AF65-F5344CB8AC3E}">
        <p14:creationId xmlns:p14="http://schemas.microsoft.com/office/powerpoint/2010/main" val="101980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78C-9768-2D5E-2CC9-344D20E4C71D}"/>
              </a:ext>
            </a:extLst>
          </p:cNvPr>
          <p:cNvSpPr>
            <a:spLocks noGrp="1"/>
          </p:cNvSpPr>
          <p:nvPr>
            <p:ph type="title"/>
          </p:nvPr>
        </p:nvSpPr>
        <p:spPr/>
        <p:txBody>
          <a:bodyPr/>
          <a:lstStyle/>
          <a:p>
            <a:r>
              <a:rPr lang="en-US" dirty="0"/>
              <a:t>ACTIVITIES</a:t>
            </a:r>
          </a:p>
        </p:txBody>
      </p:sp>
      <p:pic>
        <p:nvPicPr>
          <p:cNvPr id="6" name="Picture Placeholder 5" descr="A picture containing person, clothing, computer, computer&#10;&#10;Description automatically generated">
            <a:extLst>
              <a:ext uri="{FF2B5EF4-FFF2-40B4-BE49-F238E27FC236}">
                <a16:creationId xmlns:a16="http://schemas.microsoft.com/office/drawing/2014/main" id="{E7B84FFA-3EA2-6C74-34C2-BA1A02375E9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p:pic>
      <p:sp>
        <p:nvSpPr>
          <p:cNvPr id="3" name="Text Placeholder 2">
            <a:extLst>
              <a:ext uri="{FF2B5EF4-FFF2-40B4-BE49-F238E27FC236}">
                <a16:creationId xmlns:a16="http://schemas.microsoft.com/office/drawing/2014/main" id="{EA615711-CD3B-AF75-38B3-D8A54112A885}"/>
              </a:ext>
            </a:extLst>
          </p:cNvPr>
          <p:cNvSpPr>
            <a:spLocks noGrp="1"/>
          </p:cNvSpPr>
          <p:nvPr>
            <p:ph type="body" sz="quarter" idx="11"/>
          </p:nvPr>
        </p:nvSpPr>
        <p:spPr/>
        <p:txBody>
          <a:bodyPr/>
          <a:lstStyle/>
          <a:p>
            <a:r>
              <a:rPr lang="en-US" sz="2800" dirty="0">
                <a:latin typeface="Ink Free" panose="03080402000500000000" pitchFamily="66" charset="0"/>
              </a:rPr>
              <a:t>What activities can you expect?</a:t>
            </a:r>
          </a:p>
          <a:p>
            <a:endParaRPr lang="nl-NL" sz="800" dirty="0"/>
          </a:p>
          <a:p>
            <a:pPr marL="90170" marR="0">
              <a:spcBef>
                <a:spcPts val="0"/>
              </a:spcBef>
              <a:spcAft>
                <a:spcPts val="300"/>
              </a:spcAft>
            </a:pPr>
            <a:r>
              <a:rPr lang="en-US" sz="2400" b="0" dirty="0"/>
              <a:t>Job shadowing activities can vary depending on the nature of the job and the goals of the shadowing program. On the next pages you will find a list of some typical job shadowing activities that could be included.</a:t>
            </a:r>
          </a:p>
          <a:p>
            <a:pPr marL="90170" marR="0">
              <a:spcBef>
                <a:spcPts val="0"/>
              </a:spcBef>
              <a:spcAft>
                <a:spcPts val="300"/>
              </a:spcAft>
            </a:pPr>
            <a:endParaRPr lang="en-US" sz="2400" b="0" dirty="0">
              <a:ea typeface="Frutiger LT"/>
              <a:cs typeface="Frutiger LT"/>
            </a:endParaRPr>
          </a:p>
          <a:p>
            <a:r>
              <a:rPr lang="en-US" dirty="0"/>
              <a:t>Observing the daily routine of the job: </a:t>
            </a:r>
            <a:endParaRPr lang="en-US" sz="800" dirty="0"/>
          </a:p>
          <a:p>
            <a:r>
              <a:rPr lang="en-US" sz="2400" b="0" dirty="0">
                <a:effectLst/>
                <a:ea typeface="Frutiger LT"/>
                <a:cs typeface="Frutiger LT"/>
              </a:rPr>
              <a:t>This might include attending meetings, observing the work being done, and talking with employees.</a:t>
            </a:r>
            <a:endParaRPr lang="en-US" dirty="0"/>
          </a:p>
        </p:txBody>
      </p:sp>
      <p:sp>
        <p:nvSpPr>
          <p:cNvPr id="4" name="Slide Number Placeholder 3">
            <a:extLst>
              <a:ext uri="{FF2B5EF4-FFF2-40B4-BE49-F238E27FC236}">
                <a16:creationId xmlns:a16="http://schemas.microsoft.com/office/drawing/2014/main" id="{94BE4664-2D0D-9741-0623-B6554D0EC6CF}"/>
              </a:ext>
            </a:extLst>
          </p:cNvPr>
          <p:cNvSpPr>
            <a:spLocks noGrp="1"/>
          </p:cNvSpPr>
          <p:nvPr>
            <p:ph type="sldNum" sz="quarter" idx="12"/>
          </p:nvPr>
        </p:nvSpPr>
        <p:spPr/>
        <p:txBody>
          <a:bodyPr/>
          <a:lstStyle/>
          <a:p>
            <a:fld id="{B465496B-79DE-44AE-8B0E-9FEC4AEFD818}" type="slidenum">
              <a:rPr lang="nl-NL" smtClean="0"/>
              <a:pPr/>
              <a:t>9</a:t>
            </a:fld>
            <a:endParaRPr lang="nl-NL"/>
          </a:p>
        </p:txBody>
      </p:sp>
    </p:spTree>
    <p:extLst>
      <p:ext uri="{BB962C8B-B14F-4D97-AF65-F5344CB8AC3E}">
        <p14:creationId xmlns:p14="http://schemas.microsoft.com/office/powerpoint/2010/main" val="3651171602"/>
      </p:ext>
    </p:extLst>
  </p:cSld>
  <p:clrMapOvr>
    <a:masterClrMapping/>
  </p:clrMapOvr>
</p:sld>
</file>

<file path=ppt/theme/theme1.xml><?xml version="1.0" encoding="utf-8"?>
<a:theme xmlns:a="http://schemas.openxmlformats.org/drawingml/2006/main" name="SPLASH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CTIVITY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NOTES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URSE REVIE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ANK YOU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ITION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PAGES NO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PAGES IMAGE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PAGES IMAGE TOP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PAGES IMAGE TOP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PAGES IMAGE BOTTOM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PAGES IMAGE BOTTOM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842810-97e5-4717-a452-62dd49d9c5d3" xsi:nil="true"/>
    <lcf76f155ced4ddcb4097134ff3c332f xmlns="29437e33-b608-46fc-8724-28b79a98715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F186DEBA6DB34A9F2D8BB285EF1F17" ma:contentTypeVersion="18" ma:contentTypeDescription="Create a new document." ma:contentTypeScope="" ma:versionID="a191eb36648810286f8e58e00378605f">
  <xsd:schema xmlns:xsd="http://www.w3.org/2001/XMLSchema" xmlns:xs="http://www.w3.org/2001/XMLSchema" xmlns:p="http://schemas.microsoft.com/office/2006/metadata/properties" xmlns:ns2="29437e33-b608-46fc-8724-28b79a987159" xmlns:ns3="45842810-97e5-4717-a452-62dd49d9c5d3" targetNamespace="http://schemas.microsoft.com/office/2006/metadata/properties" ma:root="true" ma:fieldsID="f4106d97b97d9ae02a38cf8326d160db" ns2:_="" ns3:_="">
    <xsd:import namespace="29437e33-b608-46fc-8724-28b79a987159"/>
    <xsd:import namespace="45842810-97e5-4717-a452-62dd49d9c5d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37e33-b608-46fc-8724-28b79a987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b9e2a73-f419-4c44-99f5-cd310bbfdd7d"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842810-97e5-4717-a452-62dd49d9c5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598fc78-0e75-408d-a388-f3a47a043782}" ma:internalName="TaxCatchAll" ma:showField="CatchAllData" ma:web="45842810-97e5-4717-a452-62dd49d9c5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5E054D-3EEF-4C34-828F-642C40BB0236}">
  <ds:schemaRefs>
    <ds:schemaRef ds:uri="http://purl.org/dc/elements/1.1/"/>
    <ds:schemaRef ds:uri="http://schemas.microsoft.com/office/2006/metadata/properties"/>
    <ds:schemaRef ds:uri="http://schemas.microsoft.com/office/2006/documentManagement/types"/>
    <ds:schemaRef ds:uri="http://purl.org/dc/dcmitype/"/>
    <ds:schemaRef ds:uri="http://purl.org/dc/terms/"/>
    <ds:schemaRef ds:uri="7ff01d4a-d9bd-4f1d-8d9e-0fa88185bc99"/>
    <ds:schemaRef ds:uri="http://schemas.microsoft.com/office/infopath/2007/PartnerControls"/>
    <ds:schemaRef ds:uri="http://schemas.openxmlformats.org/package/2006/metadata/core-properties"/>
    <ds:schemaRef ds:uri="16d19505-5873-4cf7-b98f-ab573d793237"/>
    <ds:schemaRef ds:uri="http://www.w3.org/XML/1998/namespace"/>
    <ds:schemaRef ds:uri="45842810-97e5-4717-a452-62dd49d9c5d3"/>
    <ds:schemaRef ds:uri="29437e33-b608-46fc-8724-28b79a987159"/>
  </ds:schemaRefs>
</ds:datastoreItem>
</file>

<file path=customXml/itemProps2.xml><?xml version="1.0" encoding="utf-8"?>
<ds:datastoreItem xmlns:ds="http://schemas.openxmlformats.org/officeDocument/2006/customXml" ds:itemID="{6A21B20C-A06B-414B-9928-12E395E708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437e33-b608-46fc-8724-28b79a987159"/>
    <ds:schemaRef ds:uri="45842810-97e5-4717-a452-62dd49d9c5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956FD1-BE71-4EC4-BDFB-0F8CBBAF1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2805</TotalTime>
  <Words>1400</Words>
  <Application>Microsoft Office PowerPoint</Application>
  <PresentationFormat>Widescreen</PresentationFormat>
  <Paragraphs>159</Paragraphs>
  <Slides>24</Slides>
  <Notes>1</Notes>
  <HiddenSlides>0</HiddenSlides>
  <MMClips>0</MMClips>
  <ScaleCrop>false</ScaleCrop>
  <HeadingPairs>
    <vt:vector size="4" baseType="variant">
      <vt:variant>
        <vt:lpstr>Theme</vt:lpstr>
      </vt:variant>
      <vt:variant>
        <vt:i4>13</vt:i4>
      </vt:variant>
      <vt:variant>
        <vt:lpstr>Slide Titles</vt:lpstr>
      </vt:variant>
      <vt:variant>
        <vt:i4>24</vt:i4>
      </vt:variant>
    </vt:vector>
  </HeadingPairs>
  <TitlesOfParts>
    <vt:vector size="37" baseType="lpstr">
      <vt:lpstr>SPLASHPAGES</vt:lpstr>
      <vt:lpstr>INTRODUCTION PAGES</vt:lpstr>
      <vt:lpstr>TRANSITION PAGES</vt:lpstr>
      <vt:lpstr>CONTENT PAGES NO IMAGE</vt:lpstr>
      <vt:lpstr>CONTENT PAGES IMAGE RIGHT</vt:lpstr>
      <vt:lpstr>CONTENT PAGES IMAGE TOP 1</vt:lpstr>
      <vt:lpstr>CONTENT PAGES IMAGE TOP 2</vt:lpstr>
      <vt:lpstr>CONTENT PAGES IMAGE BOTTOM 1</vt:lpstr>
      <vt:lpstr>CONTENT PAGES IMAGE BOTTOM 2</vt:lpstr>
      <vt:lpstr>ACTIVITY PAGES</vt:lpstr>
      <vt:lpstr>NOTES PAGE</vt:lpstr>
      <vt:lpstr>COURSE REVIEW</vt:lpstr>
      <vt:lpstr>THANK YOU PAGES</vt:lpstr>
      <vt:lpstr>JOB SHADOWING</vt:lpstr>
      <vt:lpstr>About job shadowing </vt:lpstr>
      <vt:lpstr>ABOUT JOB SHADOWING</vt:lpstr>
      <vt:lpstr>ABOUT JOB SHADOWING</vt:lpstr>
      <vt:lpstr>ABOUT JOB SHADOWING</vt:lpstr>
      <vt:lpstr>ABOUT JOB SHADOWING</vt:lpstr>
      <vt:lpstr>ABOUT JOB SHADOWING</vt:lpstr>
      <vt:lpstr>Activities</vt:lpstr>
      <vt:lpstr>ACTIVITIES</vt:lpstr>
      <vt:lpstr>ACTIVITIES</vt:lpstr>
      <vt:lpstr>ACTIVITIES</vt:lpstr>
      <vt:lpstr>Preparation</vt:lpstr>
      <vt:lpstr>PREPARATION  - BEFORE THE SESSION</vt:lpstr>
      <vt:lpstr>PREPARATION  - BEFORE THE SESSION</vt:lpstr>
      <vt:lpstr>PREPARATION  - BEFORE THE SESSION</vt:lpstr>
      <vt:lpstr>PREPARATION  - DURING THE SESSION</vt:lpstr>
      <vt:lpstr>QUESTIONS</vt:lpstr>
      <vt:lpstr>PREPARATION  - AFTER THE SESSION</vt:lpstr>
      <vt:lpstr>YOUR REFLECTIONS – YOUR LEARNING</vt:lpstr>
      <vt:lpstr>Some final tips</vt:lpstr>
      <vt:lpstr>DOs</vt:lpstr>
      <vt:lpstr>DON’Ts</vt:lpstr>
      <vt:lpstr>CONCLUSION</vt:lpstr>
      <vt:lpstr>PowerPoint Presentation</vt:lpstr>
    </vt:vector>
  </TitlesOfParts>
  <Company>DHL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Gelissen (DHL SSC Maastricht)</dc:creator>
  <cp:lastModifiedBy>Bente De Rijke (DHL SSC Maastricht)</cp:lastModifiedBy>
  <cp:revision>24</cp:revision>
  <dcterms:created xsi:type="dcterms:W3CDTF">2022-01-06T11:01:34Z</dcterms:created>
  <dcterms:modified xsi:type="dcterms:W3CDTF">2024-07-08T14:21:12Z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0x01010019F186DEBA6DB34A9F2D8BB285EF1F17</vt:lpwstr>
  </property>
  <property fmtid="{D5CDD505-2E9C-101B-9397-08002B2CF9AE}" pid="3" name="MSIP_Label_736915f3-2f02-4945-8997-f2963298db46_Enabled">
    <vt:lpwstr>true</vt:lpwstr>
  </property>
  <property fmtid="{D5CDD505-2E9C-101B-9397-08002B2CF9AE}" pid="4" name="MSIP_Label_736915f3-2f02-4945-8997-f2963298db46_SetDate">
    <vt:lpwstr>2023-03-01T08:37:06Z</vt:lpwstr>
  </property>
  <property fmtid="{D5CDD505-2E9C-101B-9397-08002B2CF9AE}" pid="5" name="MSIP_Label_736915f3-2f02-4945-8997-f2963298db46_Method">
    <vt:lpwstr>Standard</vt:lpwstr>
  </property>
  <property fmtid="{D5CDD505-2E9C-101B-9397-08002B2CF9AE}" pid="6" name="MSIP_Label_736915f3-2f02-4945-8997-f2963298db46_Name">
    <vt:lpwstr>Internal</vt:lpwstr>
  </property>
  <property fmtid="{D5CDD505-2E9C-101B-9397-08002B2CF9AE}" pid="7" name="MSIP_Label_736915f3-2f02-4945-8997-f2963298db46_SiteId">
    <vt:lpwstr>cd99fef8-1cd3-4a2a-9bdf-15531181d65e</vt:lpwstr>
  </property>
  <property fmtid="{D5CDD505-2E9C-101B-9397-08002B2CF9AE}" pid="8" name="MSIP_Label_736915f3-2f02-4945-8997-f2963298db46_ActionId">
    <vt:lpwstr>095f8399-b45e-4896-911e-46cb41b7092b</vt:lpwstr>
  </property>
  <property fmtid="{D5CDD505-2E9C-101B-9397-08002B2CF9AE}" pid="9" name="MSIP_Label_736915f3-2f02-4945-8997-f2963298db46_ContentBits">
    <vt:lpwstr>1</vt:lpwstr>
  </property>
  <property fmtid="{D5CDD505-2E9C-101B-9397-08002B2CF9AE}" pid="10" name="MediaServiceImageTags">
    <vt:lpwstr/>
  </property>
</Properties>
</file>